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28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2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10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7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7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4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52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37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7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47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3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F1020-4462-9B43-9A92-C585D260C2E9}" type="datetimeFigureOut">
              <a:rPr lang="en-US" smtClean="0"/>
              <a:t>2013/06/25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3CA6-0B5C-8445-953B-4299A89C8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00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>
          <a:xfrm>
            <a:off x="128437" y="2130425"/>
            <a:ext cx="9015563" cy="1470025"/>
          </a:xfrm>
        </p:spPr>
        <p:txBody>
          <a:bodyPr>
            <a:noAutofit/>
          </a:bodyPr>
          <a:lstStyle/>
          <a:p>
            <a:r>
              <a:rPr lang="en-GB" sz="2800" dirty="0"/>
              <a:t>  Panel: Is E-learning the solution to South Africa’s educational problems?</a:t>
            </a:r>
            <a:endParaRPr lang="en-US" sz="2800" dirty="0"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 rtlCol="0">
            <a:normAutofit/>
          </a:bodyPr>
          <a:lstStyle/>
          <a:p>
            <a:r>
              <a:rPr lang="en-GB" dirty="0"/>
              <a:t> Prof Graham Wright</a:t>
            </a:r>
          </a:p>
          <a:p>
            <a:r>
              <a:rPr lang="en-GB" dirty="0"/>
              <a:t>Dr Peter Murray</a:t>
            </a:r>
          </a:p>
          <a:p>
            <a:r>
              <a:rPr lang="en-GB" dirty="0"/>
              <a:t>Prof Johan van </a:t>
            </a:r>
            <a:r>
              <a:rPr lang="en-GB" dirty="0" err="1"/>
              <a:t>Niekerk</a:t>
            </a:r>
            <a:endParaRPr lang="en-US" dirty="0">
              <a:ea typeface="+mn-ea"/>
              <a:cs typeface="+mn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03" y="446813"/>
            <a:ext cx="1881320" cy="893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125px-Flag_of_South_Africa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5295900"/>
            <a:ext cx="15875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85px-Coat_of_arms_of_South_Africa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4927600"/>
            <a:ext cx="10795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9210" y="414084"/>
            <a:ext cx="2037982" cy="9263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2063" y="446813"/>
            <a:ext cx="14097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7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Prof Johan van </a:t>
            </a:r>
            <a:r>
              <a:rPr lang="en-GB" dirty="0" err="1"/>
              <a:t>Niekerk</a:t>
            </a:r>
            <a:r>
              <a:rPr lang="en-US" sz="6000" dirty="0"/>
              <a:t/>
            </a:r>
            <a:br>
              <a:rPr lang="en-US" sz="6000" dirty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30" y="5322051"/>
            <a:ext cx="2796548" cy="12711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58025" y="2728305"/>
            <a:ext cx="6788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Software Development, Business Intelligence, Information Security, Artificial Intelligence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458025" y="1417638"/>
            <a:ext cx="58948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Associate </a:t>
            </a:r>
            <a:r>
              <a:rPr lang="en-GB" sz="2400" dirty="0" smtClean="0"/>
              <a:t>Professor</a:t>
            </a:r>
          </a:p>
          <a:p>
            <a:pPr algn="ctr"/>
            <a:r>
              <a:rPr lang="en-GB" sz="2400" dirty="0" smtClean="0"/>
              <a:t>Department </a:t>
            </a:r>
            <a:r>
              <a:rPr lang="en-GB" sz="2400" dirty="0"/>
              <a:t>of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83342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Dr Peter </a:t>
            </a:r>
            <a:r>
              <a:rPr lang="en-GB" dirty="0" smtClean="0"/>
              <a:t>Murray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42" y="5668223"/>
            <a:ext cx="1409700" cy="10287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9817" y="1991348"/>
            <a:ext cx="7791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Chief Executive Officer </a:t>
            </a:r>
          </a:p>
          <a:p>
            <a:pPr algn="ctr"/>
            <a:r>
              <a:rPr lang="en-GB" sz="2400" dirty="0" smtClean="0"/>
              <a:t>International Medical Informatics Association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23596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Panel: Is E-learning the solution to South Africa’s educational problems?</vt:lpstr>
      <vt:lpstr>Prof Johan van Niekerk </vt:lpstr>
      <vt:lpstr>Dr Peter Murray</vt:lpstr>
    </vt:vector>
  </TitlesOfParts>
  <Company>CHIRAD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Panel: Is E-learning the solution to South Africa’s educational problems?</dc:title>
  <dc:creator>Graham Wright</dc:creator>
  <cp:lastModifiedBy>Graham Wright</cp:lastModifiedBy>
  <cp:revision>4</cp:revision>
  <dcterms:created xsi:type="dcterms:W3CDTF">2013-06-24T13:56:11Z</dcterms:created>
  <dcterms:modified xsi:type="dcterms:W3CDTF">2013-06-25T15:18:13Z</dcterms:modified>
</cp:coreProperties>
</file>