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57" r:id="rId5"/>
    <p:sldId id="258" r:id="rId6"/>
    <p:sldId id="260" r:id="rId7"/>
    <p:sldId id="259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0FE-1DD0-401B-85A5-0DA90E222529}" type="datetimeFigureOut">
              <a:rPr lang="en-ZA" smtClean="0"/>
              <a:t>03/07/2013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A4C2-DECA-4EC1-ADF4-F093AD89CE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9038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0FE-1DD0-401B-85A5-0DA90E222529}" type="datetimeFigureOut">
              <a:rPr lang="en-ZA" smtClean="0"/>
              <a:t>03/07/2013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A4C2-DECA-4EC1-ADF4-F093AD89CE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69194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0FE-1DD0-401B-85A5-0DA90E222529}" type="datetimeFigureOut">
              <a:rPr lang="en-ZA" smtClean="0"/>
              <a:t>03/07/2013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A4C2-DECA-4EC1-ADF4-F093AD89CE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754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0FE-1DD0-401B-85A5-0DA90E222529}" type="datetimeFigureOut">
              <a:rPr lang="en-ZA" smtClean="0"/>
              <a:t>03/07/2013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A4C2-DECA-4EC1-ADF4-F093AD89CE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9849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0FE-1DD0-401B-85A5-0DA90E222529}" type="datetimeFigureOut">
              <a:rPr lang="en-ZA" smtClean="0"/>
              <a:t>03/07/2013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A4C2-DECA-4EC1-ADF4-F093AD89CE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762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0FE-1DD0-401B-85A5-0DA90E222529}" type="datetimeFigureOut">
              <a:rPr lang="en-ZA" smtClean="0"/>
              <a:t>03/07/2013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A4C2-DECA-4EC1-ADF4-F093AD89CE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7282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0FE-1DD0-401B-85A5-0DA90E222529}" type="datetimeFigureOut">
              <a:rPr lang="en-ZA" smtClean="0"/>
              <a:t>03/07/2013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A4C2-DECA-4EC1-ADF4-F093AD89CE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9483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0FE-1DD0-401B-85A5-0DA90E222529}" type="datetimeFigureOut">
              <a:rPr lang="en-ZA" smtClean="0"/>
              <a:t>03/07/2013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A4C2-DECA-4EC1-ADF4-F093AD89CE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2466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0FE-1DD0-401B-85A5-0DA90E222529}" type="datetimeFigureOut">
              <a:rPr lang="en-ZA" smtClean="0"/>
              <a:t>03/07/2013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A4C2-DECA-4EC1-ADF4-F093AD89CE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482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0FE-1DD0-401B-85A5-0DA90E222529}" type="datetimeFigureOut">
              <a:rPr lang="en-ZA" smtClean="0"/>
              <a:t>03/07/2013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A4C2-DECA-4EC1-ADF4-F093AD89CE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5634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0FE-1DD0-401B-85A5-0DA90E222529}" type="datetimeFigureOut">
              <a:rPr lang="en-ZA" smtClean="0"/>
              <a:t>03/07/2013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A4C2-DECA-4EC1-ADF4-F093AD89CE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6065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40FE-1DD0-401B-85A5-0DA90E222529}" type="datetimeFigureOut">
              <a:rPr lang="en-ZA" smtClean="0"/>
              <a:t>03/07/2013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8A4C2-DECA-4EC1-ADF4-F093AD89CE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2924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11" y="5229200"/>
            <a:ext cx="6530718" cy="1242551"/>
          </a:xfrm>
        </p:spPr>
        <p:txBody>
          <a:bodyPr>
            <a:normAutofit/>
          </a:bodyPr>
          <a:lstStyle/>
          <a:p>
            <a:r>
              <a:rPr lang="en-ZA" sz="3600" dirty="0" smtClean="0"/>
              <a:t>Engaging with the private sector</a:t>
            </a:r>
            <a:endParaRPr lang="en-ZA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36" y="3501008"/>
            <a:ext cx="2080004" cy="272738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1636" y="6228391"/>
            <a:ext cx="8700844" cy="3689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3230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5640"/>
            <a:ext cx="7772400" cy="1242551"/>
          </a:xfrm>
        </p:spPr>
        <p:txBody>
          <a:bodyPr/>
          <a:lstStyle/>
          <a:p>
            <a:r>
              <a:rPr lang="en-ZA" dirty="0" smtClean="0"/>
              <a:t>Engaging with the private sector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596" y="1124744"/>
            <a:ext cx="5433540" cy="556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53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9719"/>
            <a:ext cx="9144000" cy="46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89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Engaging with the private sector</a:t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Complex health challenges faced nationally and regionally.</a:t>
            </a:r>
          </a:p>
          <a:p>
            <a:r>
              <a:rPr lang="en-ZA" dirty="0" smtClean="0"/>
              <a:t>Unlikely to be resolved by a single solution, or by stakeholders acting in isolation.</a:t>
            </a:r>
          </a:p>
          <a:p>
            <a:r>
              <a:rPr lang="en-ZA" dirty="0" smtClean="0"/>
              <a:t>Partnerships which mobilise our collective talents and resources are key to responding to these health challenges effectively.</a:t>
            </a:r>
          </a:p>
          <a:p>
            <a:r>
              <a:rPr lang="en-ZA" dirty="0" smtClean="0"/>
              <a:t>For partnerships to be become effective they will need to be underpinned by strong leadership and relationships being established based on trust.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8913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Purpose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 smtClean="0"/>
              <a:t>To establish such a framework and define the next steps required to strengthen engagement between stakeholders.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0119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9144000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12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3019"/>
            <a:ext cx="9144000" cy="627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9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7609"/>
            <a:ext cx="9144000" cy="468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9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287"/>
            <a:ext cx="9144000" cy="643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059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98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Engaging with the private sector</vt:lpstr>
      <vt:lpstr>Engaging with the private sector</vt:lpstr>
      <vt:lpstr>PowerPoint Presentation</vt:lpstr>
      <vt:lpstr>Engaging with the private sector </vt:lpstr>
      <vt:lpstr>Purpose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Rosemary Foster</dc:creator>
  <cp:lastModifiedBy>Rosemary Foster</cp:lastModifiedBy>
  <cp:revision>5</cp:revision>
  <dcterms:created xsi:type="dcterms:W3CDTF">2013-07-03T19:47:11Z</dcterms:created>
  <dcterms:modified xsi:type="dcterms:W3CDTF">2013-07-03T20:27:51Z</dcterms:modified>
</cp:coreProperties>
</file>