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19"/>
  </p:notesMasterIdLst>
  <p:sldIdLst>
    <p:sldId id="256" r:id="rId2"/>
    <p:sldId id="257" r:id="rId3"/>
    <p:sldId id="265" r:id="rId4"/>
    <p:sldId id="260" r:id="rId5"/>
    <p:sldId id="261" r:id="rId6"/>
    <p:sldId id="308" r:id="rId7"/>
    <p:sldId id="272" r:id="rId8"/>
    <p:sldId id="307" r:id="rId9"/>
    <p:sldId id="309" r:id="rId10"/>
    <p:sldId id="310" r:id="rId11"/>
    <p:sldId id="311" r:id="rId12"/>
    <p:sldId id="317" r:id="rId13"/>
    <p:sldId id="312" r:id="rId14"/>
    <p:sldId id="313" r:id="rId15"/>
    <p:sldId id="314" r:id="rId16"/>
    <p:sldId id="315" r:id="rId17"/>
    <p:sldId id="316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780" y="5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834FCDA-3FDE-48A0-A1A3-38D7D1F690F5}" type="doc">
      <dgm:prSet loTypeId="urn:microsoft.com/office/officeart/2005/8/layout/radial1" loCatId="relationship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ZA"/>
        </a:p>
      </dgm:t>
    </dgm:pt>
    <dgm:pt modelId="{5D144026-068F-48A4-93B5-F1B7C2E652C4}">
      <dgm:prSet phldrT="[Text]" custT="1">
        <dgm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dgm:style>
      </dgm:prSet>
      <dgm:spPr>
        <a:xfrm>
          <a:off x="3126403" y="1500610"/>
          <a:ext cx="1902891" cy="1524740"/>
        </a:xfrm>
        <a:prstGeom prst="ellipse">
          <a:avLst/>
        </a:prstGeom>
        <a:gradFill rotWithShape="1">
          <a:gsLst>
            <a:gs pos="0">
              <a:srgbClr val="8064A2">
                <a:shade val="51000"/>
                <a:satMod val="130000"/>
              </a:srgbClr>
            </a:gs>
            <a:gs pos="80000">
              <a:srgbClr val="8064A2">
                <a:shade val="93000"/>
                <a:satMod val="130000"/>
              </a:srgbClr>
            </a:gs>
            <a:gs pos="100000">
              <a:srgbClr val="8064A2">
                <a:shade val="94000"/>
                <a:satMod val="135000"/>
              </a:srgbClr>
            </a:gs>
          </a:gsLst>
          <a:lin ang="16200000" scaled="0"/>
        </a:gradFill>
        <a:ln w="9525" cap="flat" cmpd="sng" algn="ctr">
          <a:solidFill>
            <a:srgbClr val="8064A2">
              <a:shade val="95000"/>
              <a:satMod val="105000"/>
            </a:srgb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/>
      </dgm:spPr>
      <dgm:t>
        <a:bodyPr/>
        <a:lstStyle/>
        <a:p>
          <a:r>
            <a:rPr lang="en-ZA" sz="1400" b="1" dirty="0">
              <a:solidFill>
                <a:sysClr val="window" lastClr="FFFFFF"/>
              </a:solidFill>
              <a:latin typeface="Times New Roman" pitchFamily="18" charset="0"/>
              <a:ea typeface="+mn-ea"/>
              <a:cs typeface="Times New Roman" pitchFamily="18" charset="0"/>
            </a:rPr>
            <a:t>DMH Information system</a:t>
          </a:r>
        </a:p>
      </dgm:t>
    </dgm:pt>
    <dgm:pt modelId="{3FE8B0B1-A095-4FAC-B3AA-ADBBF8179C30}" type="parTrans" cxnId="{11A545C8-9B98-4046-8FB6-472204A73FA7}">
      <dgm:prSet/>
      <dgm:spPr/>
      <dgm:t>
        <a:bodyPr/>
        <a:lstStyle/>
        <a:p>
          <a:endParaRPr lang="en-ZA"/>
        </a:p>
      </dgm:t>
    </dgm:pt>
    <dgm:pt modelId="{7158E0D5-0652-43AA-A516-5A18D2DF28E6}" type="sibTrans" cxnId="{11A545C8-9B98-4046-8FB6-472204A73FA7}">
      <dgm:prSet/>
      <dgm:spPr/>
      <dgm:t>
        <a:bodyPr/>
        <a:lstStyle/>
        <a:p>
          <a:endParaRPr lang="en-ZA"/>
        </a:p>
      </dgm:t>
    </dgm:pt>
    <dgm:pt modelId="{E99D8088-CE72-4A05-8AB0-443705981F84}">
      <dgm:prSet phldrT="[Text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>
        <a:xfrm>
          <a:off x="3454885" y="18507"/>
          <a:ext cx="1245926" cy="1245926"/>
        </a:xfrm>
        <a:prstGeom prst="ellipse">
          <a:avLst/>
        </a:prstGeom>
        <a:gradFill rotWithShape="1">
          <a:gsLst>
            <a:gs pos="0">
              <a:srgbClr val="9BBB59">
                <a:tint val="50000"/>
                <a:satMod val="300000"/>
              </a:srgbClr>
            </a:gs>
            <a:gs pos="35000">
              <a:srgbClr val="9BBB59">
                <a:tint val="37000"/>
                <a:satMod val="300000"/>
              </a:srgbClr>
            </a:gs>
            <a:gs pos="100000">
              <a:srgbClr val="9BBB59">
                <a:tint val="15000"/>
                <a:satMod val="350000"/>
              </a:srgbClr>
            </a:gs>
          </a:gsLst>
          <a:lin ang="16200000" scaled="1"/>
        </a:gradFill>
        <a:ln w="9525" cap="flat" cmpd="sng" algn="ctr">
          <a:solidFill>
            <a:srgbClr val="9BBB59">
              <a:shade val="95000"/>
              <a:satMod val="105000"/>
            </a:srgb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/>
      </dgm:spPr>
      <dgm:t>
        <a:bodyPr/>
        <a:lstStyle/>
        <a:p>
          <a:r>
            <a:rPr lang="en-ZA" sz="1400" b="1" dirty="0">
              <a:solidFill>
                <a:sysClr val="windowText" lastClr="000000"/>
              </a:solidFill>
              <a:latin typeface="Times New Roman" pitchFamily="18" charset="0"/>
              <a:ea typeface="+mn-ea"/>
              <a:cs typeface="Times New Roman" pitchFamily="18" charset="0"/>
            </a:rPr>
            <a:t>Info</a:t>
          </a:r>
          <a:r>
            <a:rPr lang="en-ZA" sz="1400" b="1" dirty="0" smtClean="0">
              <a:solidFill>
                <a:sysClr val="windowText" lastClr="000000"/>
              </a:solidFill>
              <a:latin typeface="Times New Roman" pitchFamily="18" charset="0"/>
              <a:ea typeface="+mn-ea"/>
              <a:cs typeface="Times New Roman" pitchFamily="18" charset="0"/>
            </a:rPr>
            <a:t>. collection  tools &amp; contents</a:t>
          </a:r>
          <a:endParaRPr lang="en-ZA" sz="1400" b="1" dirty="0">
            <a:solidFill>
              <a:sysClr val="windowText" lastClr="000000"/>
            </a:solidFill>
            <a:latin typeface="Times New Roman" pitchFamily="18" charset="0"/>
            <a:ea typeface="+mn-ea"/>
            <a:cs typeface="Times New Roman" pitchFamily="18" charset="0"/>
          </a:endParaRPr>
        </a:p>
      </dgm:t>
    </dgm:pt>
    <dgm:pt modelId="{711A14FC-AF05-4A4A-B619-C38DAF2B2CA7}" type="parTrans" cxnId="{D13551EC-9A93-439F-9F67-EB962FA4C58B}">
      <dgm:prSet/>
      <dgm:spPr>
        <a:xfrm rot="16200000">
          <a:off x="3959760" y="1368897"/>
          <a:ext cx="236176" cy="27251"/>
        </a:xfrm>
        <a:custGeom>
          <a:avLst/>
          <a:gdLst/>
          <a:ahLst/>
          <a:cxnLst/>
          <a:rect l="0" t="0" r="0" b="0"/>
          <a:pathLst>
            <a:path>
              <a:moveTo>
                <a:pt x="0" y="13625"/>
              </a:moveTo>
              <a:lnTo>
                <a:pt x="236176" y="13625"/>
              </a:lnTo>
            </a:path>
          </a:pathLst>
        </a:custGeom>
        <a:noFill/>
        <a:ln w="25400" cap="flat" cmpd="sng" algn="ctr">
          <a:solidFill>
            <a:srgbClr val="4F81BD">
              <a:shade val="6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ZA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47E7DEC4-63AA-45AA-8AC0-48289A5F1396}" type="sibTrans" cxnId="{D13551EC-9A93-439F-9F67-EB962FA4C58B}">
      <dgm:prSet/>
      <dgm:spPr/>
      <dgm:t>
        <a:bodyPr/>
        <a:lstStyle/>
        <a:p>
          <a:endParaRPr lang="en-ZA"/>
        </a:p>
      </dgm:t>
    </dgm:pt>
    <dgm:pt modelId="{211FC026-3270-4C8D-8550-52296865C0F8}">
      <dgm:prSet phldrT="[Text]"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>
        <a:xfrm>
          <a:off x="4785252" y="829262"/>
          <a:ext cx="1393731" cy="1245926"/>
        </a:xfrm>
        <a:prstGeom prst="ellipse">
          <a:avLst/>
        </a:prstGeom>
        <a:gradFill rotWithShape="1">
          <a:gsLst>
            <a:gs pos="0">
              <a:srgbClr val="4BACC6">
                <a:tint val="50000"/>
                <a:satMod val="300000"/>
              </a:srgbClr>
            </a:gs>
            <a:gs pos="35000">
              <a:srgbClr val="4BACC6">
                <a:tint val="37000"/>
                <a:satMod val="300000"/>
              </a:srgbClr>
            </a:gs>
            <a:gs pos="100000">
              <a:srgbClr val="4BACC6">
                <a:tint val="15000"/>
                <a:satMod val="350000"/>
              </a:srgbClr>
            </a:gs>
          </a:gsLst>
          <a:lin ang="16200000" scaled="1"/>
        </a:gradFill>
        <a:ln w="9525" cap="flat" cmpd="sng" algn="ctr">
          <a:solidFill>
            <a:srgbClr val="4BACC6">
              <a:shade val="95000"/>
              <a:satMod val="105000"/>
            </a:srgb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/>
      </dgm:spPr>
      <dgm:t>
        <a:bodyPr/>
        <a:lstStyle/>
        <a:p>
          <a:r>
            <a:rPr lang="en-ZA" sz="1600" b="1" dirty="0">
              <a:solidFill>
                <a:sysClr val="windowText" lastClr="000000"/>
              </a:solidFill>
              <a:latin typeface="Times New Roman" pitchFamily="18" charset="0"/>
              <a:ea typeface="+mn-ea"/>
              <a:cs typeface="Times New Roman" pitchFamily="18" charset="0"/>
            </a:rPr>
            <a:t>Information Infrastructure</a:t>
          </a:r>
        </a:p>
      </dgm:t>
    </dgm:pt>
    <dgm:pt modelId="{75B632A4-5E0F-49F5-A69F-1AC15A1A51A9}" type="parTrans" cxnId="{D3C598E3-5A74-4DCF-A104-5B74E28AE551}">
      <dgm:prSet/>
      <dgm:spPr>
        <a:xfrm rot="19800000">
          <a:off x="4846151" y="1790128"/>
          <a:ext cx="54204" cy="27251"/>
        </a:xfrm>
        <a:custGeom>
          <a:avLst/>
          <a:gdLst/>
          <a:ahLst/>
          <a:cxnLst/>
          <a:rect l="0" t="0" r="0" b="0"/>
          <a:pathLst>
            <a:path>
              <a:moveTo>
                <a:pt x="0" y="13625"/>
              </a:moveTo>
              <a:lnTo>
                <a:pt x="54204" y="13625"/>
              </a:lnTo>
            </a:path>
          </a:pathLst>
        </a:custGeom>
        <a:noFill/>
        <a:ln w="25400" cap="flat" cmpd="sng" algn="ctr">
          <a:solidFill>
            <a:srgbClr val="4F81BD">
              <a:shade val="6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ZA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C59D183F-5200-4B80-88AC-57413E7D4752}" type="sibTrans" cxnId="{D3C598E3-5A74-4DCF-A104-5B74E28AE551}">
      <dgm:prSet/>
      <dgm:spPr/>
      <dgm:t>
        <a:bodyPr/>
        <a:lstStyle/>
        <a:p>
          <a:endParaRPr lang="en-ZA"/>
        </a:p>
      </dgm:t>
    </dgm:pt>
    <dgm:pt modelId="{9AF8D40E-4547-4BB4-879B-53F0B40447DC}">
      <dgm:prSet phldrT="[Text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>
        <a:xfrm>
          <a:off x="4859154" y="2450772"/>
          <a:ext cx="1245926" cy="1245926"/>
        </a:xfrm>
        <a:prstGeom prst="ellipse">
          <a:avLst/>
        </a:prstGeom>
        <a:gradFill rotWithShape="1">
          <a:gsLst>
            <a:gs pos="0">
              <a:srgbClr val="C0504D">
                <a:tint val="50000"/>
                <a:satMod val="300000"/>
              </a:srgbClr>
            </a:gs>
            <a:gs pos="35000">
              <a:srgbClr val="C0504D">
                <a:tint val="37000"/>
                <a:satMod val="300000"/>
              </a:srgbClr>
            </a:gs>
            <a:gs pos="100000">
              <a:srgbClr val="C0504D">
                <a:tint val="15000"/>
                <a:satMod val="350000"/>
              </a:srgbClr>
            </a:gs>
          </a:gsLst>
          <a:lin ang="16200000" scaled="1"/>
        </a:gradFill>
        <a:ln w="9525" cap="flat" cmpd="sng" algn="ctr">
          <a:solidFill>
            <a:srgbClr val="C0504D">
              <a:shade val="95000"/>
              <a:satMod val="105000"/>
            </a:srgb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/>
      </dgm:spPr>
      <dgm:t>
        <a:bodyPr/>
        <a:lstStyle/>
        <a:p>
          <a:r>
            <a:rPr lang="en-ZA" b="1">
              <a:solidFill>
                <a:sysClr val="windowText" lastClr="000000"/>
              </a:solidFill>
              <a:latin typeface="Times New Roman" pitchFamily="18" charset="0"/>
              <a:ea typeface="+mn-ea"/>
              <a:cs typeface="Times New Roman" pitchFamily="18" charset="0"/>
            </a:rPr>
            <a:t>Information processing</a:t>
          </a:r>
        </a:p>
      </dgm:t>
    </dgm:pt>
    <dgm:pt modelId="{60EEB10B-B121-4C1C-B90B-FC5D9356DC76}" type="parTrans" cxnId="{DE0D4D56-3CEB-4EB3-8B62-D87FF135FA79}">
      <dgm:prSet/>
      <dgm:spPr>
        <a:xfrm rot="1800000">
          <a:off x="4842601" y="2721830"/>
          <a:ext cx="107194" cy="27251"/>
        </a:xfrm>
        <a:custGeom>
          <a:avLst/>
          <a:gdLst/>
          <a:ahLst/>
          <a:cxnLst/>
          <a:rect l="0" t="0" r="0" b="0"/>
          <a:pathLst>
            <a:path>
              <a:moveTo>
                <a:pt x="0" y="13625"/>
              </a:moveTo>
              <a:lnTo>
                <a:pt x="107194" y="13625"/>
              </a:lnTo>
            </a:path>
          </a:pathLst>
        </a:custGeom>
        <a:noFill/>
        <a:ln w="25400" cap="flat" cmpd="sng" algn="ctr">
          <a:solidFill>
            <a:srgbClr val="4F81BD">
              <a:shade val="6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ZA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A8B63098-A599-4C0D-8F00-6B3ACF87667A}" type="sibTrans" cxnId="{DE0D4D56-3CEB-4EB3-8B62-D87FF135FA79}">
      <dgm:prSet/>
      <dgm:spPr/>
      <dgm:t>
        <a:bodyPr/>
        <a:lstStyle/>
        <a:p>
          <a:endParaRPr lang="en-ZA"/>
        </a:p>
      </dgm:t>
    </dgm:pt>
    <dgm:pt modelId="{6E618822-5D02-48AC-AA9B-3692B18D5330}">
      <dgm:prSet phldrT="[Text]" custT="1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>
        <a:xfrm>
          <a:off x="3454885" y="3261527"/>
          <a:ext cx="1245926" cy="1245926"/>
        </a:xfrm>
        <a:prstGeom prst="ellipse">
          <a:avLst/>
        </a:prstGeom>
        <a:gradFill rotWithShape="1">
          <a:gsLst>
            <a:gs pos="0">
              <a:srgbClr val="9BBB59">
                <a:shade val="51000"/>
                <a:satMod val="130000"/>
              </a:srgbClr>
            </a:gs>
            <a:gs pos="80000">
              <a:srgbClr val="9BBB59">
                <a:shade val="93000"/>
                <a:satMod val="130000"/>
              </a:srgbClr>
            </a:gs>
            <a:gs pos="100000">
              <a:srgbClr val="9BBB59"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>
          <a:bevelT w="63500" h="25400"/>
        </a:sp3d>
      </dgm:spPr>
      <dgm:t>
        <a:bodyPr/>
        <a:lstStyle/>
        <a:p>
          <a:r>
            <a:rPr lang="en-ZA" sz="1400" b="1" dirty="0">
              <a:solidFill>
                <a:sysClr val="window" lastClr="FFFFFF"/>
              </a:solidFill>
              <a:latin typeface="Times New Roman" pitchFamily="18" charset="0"/>
              <a:ea typeface="+mn-ea"/>
              <a:cs typeface="Times New Roman" pitchFamily="18" charset="0"/>
            </a:rPr>
            <a:t>Information competency</a:t>
          </a:r>
        </a:p>
      </dgm:t>
    </dgm:pt>
    <dgm:pt modelId="{3C32C104-2D69-4256-A2F8-FB7F2700BB40}" type="parTrans" cxnId="{6D3F9EFA-F6D5-4B2B-ABFE-1FDD10C3D959}">
      <dgm:prSet/>
      <dgm:spPr>
        <a:xfrm rot="5400000">
          <a:off x="3959760" y="3129813"/>
          <a:ext cx="236176" cy="27251"/>
        </a:xfrm>
        <a:custGeom>
          <a:avLst/>
          <a:gdLst/>
          <a:ahLst/>
          <a:cxnLst/>
          <a:rect l="0" t="0" r="0" b="0"/>
          <a:pathLst>
            <a:path>
              <a:moveTo>
                <a:pt x="0" y="13625"/>
              </a:moveTo>
              <a:lnTo>
                <a:pt x="236176" y="13625"/>
              </a:lnTo>
            </a:path>
          </a:pathLst>
        </a:custGeom>
        <a:noFill/>
        <a:ln w="25400" cap="flat" cmpd="sng" algn="ctr">
          <a:solidFill>
            <a:srgbClr val="4F81BD">
              <a:shade val="6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ZA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8AE3875C-E5C2-4AB2-A40D-4BB967DE9601}" type="sibTrans" cxnId="{6D3F9EFA-F6D5-4B2B-ABFE-1FDD10C3D959}">
      <dgm:prSet/>
      <dgm:spPr/>
      <dgm:t>
        <a:bodyPr/>
        <a:lstStyle/>
        <a:p>
          <a:endParaRPr lang="en-ZA"/>
        </a:p>
      </dgm:t>
    </dgm:pt>
    <dgm:pt modelId="{A756812A-1A8D-4943-BF64-1EAED2FFBFBD}">
      <dgm:prSet custT="1">
        <dgm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dgm:style>
      </dgm:prSet>
      <dgm:spPr>
        <a:xfrm>
          <a:off x="2050616" y="2450772"/>
          <a:ext cx="1245926" cy="1245926"/>
        </a:xfrm>
        <a:prstGeom prst="ellipse">
          <a:avLst/>
        </a:prstGeom>
        <a:solidFill>
          <a:srgbClr val="4BACC6"/>
        </a:solidFill>
        <a:ln w="25400" cap="flat" cmpd="sng" algn="ctr">
          <a:solidFill>
            <a:srgbClr val="4BACC6">
              <a:shade val="50000"/>
            </a:srgbClr>
          </a:solidFill>
          <a:prstDash val="solid"/>
        </a:ln>
        <a:effectLst/>
        <a:scene3d>
          <a:camera prst="orthographicFront"/>
          <a:lightRig rig="flat" dir="t"/>
        </a:scene3d>
        <a:sp3d/>
      </dgm:spPr>
      <dgm:t>
        <a:bodyPr/>
        <a:lstStyle/>
        <a:p>
          <a:r>
            <a:rPr lang="en-ZA" sz="1400" b="1" dirty="0">
              <a:solidFill>
                <a:sysClr val="window" lastClr="FFFFFF"/>
              </a:solidFill>
              <a:latin typeface="Times New Roman" pitchFamily="18" charset="0"/>
              <a:ea typeface="+mn-ea"/>
              <a:cs typeface="Times New Roman" pitchFamily="18" charset="0"/>
            </a:rPr>
            <a:t>Quality of information</a:t>
          </a:r>
        </a:p>
      </dgm:t>
    </dgm:pt>
    <dgm:pt modelId="{8A37CCF3-121F-4272-B6E3-86BC868E0212}" type="parTrans" cxnId="{F90C9984-FA5D-41A1-870F-EC4949E9AFE3}">
      <dgm:prSet/>
      <dgm:spPr>
        <a:xfrm rot="9000000">
          <a:off x="3205901" y="2721830"/>
          <a:ext cx="107194" cy="27251"/>
        </a:xfrm>
        <a:custGeom>
          <a:avLst/>
          <a:gdLst/>
          <a:ahLst/>
          <a:cxnLst/>
          <a:rect l="0" t="0" r="0" b="0"/>
          <a:pathLst>
            <a:path>
              <a:moveTo>
                <a:pt x="0" y="13625"/>
              </a:moveTo>
              <a:lnTo>
                <a:pt x="107194" y="13625"/>
              </a:lnTo>
            </a:path>
          </a:pathLst>
        </a:custGeom>
        <a:noFill/>
        <a:ln w="25400" cap="flat" cmpd="sng" algn="ctr">
          <a:solidFill>
            <a:srgbClr val="4F81BD">
              <a:shade val="6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ZA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D009FD92-9069-4FA5-AA7D-6B446CE13BA9}" type="sibTrans" cxnId="{F90C9984-FA5D-41A1-870F-EC4949E9AFE3}">
      <dgm:prSet/>
      <dgm:spPr/>
      <dgm:t>
        <a:bodyPr/>
        <a:lstStyle/>
        <a:p>
          <a:endParaRPr lang="en-ZA"/>
        </a:p>
      </dgm:t>
    </dgm:pt>
    <dgm:pt modelId="{9D311014-47F2-4E14-A368-888FF3FCE407}">
      <dgm:prSet custT="1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>
        <a:xfrm>
          <a:off x="2050616" y="829262"/>
          <a:ext cx="1245926" cy="1245926"/>
        </a:xfrm>
        <a:prstGeom prst="ellipse">
          <a:avLst/>
        </a:prstGeom>
        <a:gradFill rotWithShape="1">
          <a:gsLst>
            <a:gs pos="0">
              <a:sysClr val="windowText" lastClr="000000">
                <a:tint val="50000"/>
                <a:satMod val="300000"/>
              </a:sysClr>
            </a:gs>
            <a:gs pos="35000">
              <a:sysClr val="windowText" lastClr="000000">
                <a:tint val="37000"/>
                <a:satMod val="300000"/>
              </a:sysClr>
            </a:gs>
            <a:gs pos="100000">
              <a:sysClr val="windowText" lastClr="000000">
                <a:tint val="15000"/>
                <a:satMod val="350000"/>
              </a:sysClr>
            </a:gs>
          </a:gsLst>
          <a:lin ang="16200000" scaled="1"/>
        </a:gradFill>
        <a:ln w="9525" cap="flat" cmpd="sng" algn="ctr">
          <a:solidFill>
            <a:sysClr val="windowText" lastClr="000000">
              <a:shade val="95000"/>
              <a:satMod val="105000"/>
            </a:sys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/>
      </dgm:spPr>
      <dgm:t>
        <a:bodyPr/>
        <a:lstStyle/>
        <a:p>
          <a:r>
            <a:rPr lang="en-ZA" sz="1400" b="1" dirty="0" smtClean="0">
              <a:solidFill>
                <a:sysClr val="windowText" lastClr="000000"/>
              </a:solidFill>
              <a:latin typeface="Times New Roman" pitchFamily="18" charset="0"/>
              <a:ea typeface="+mn-ea"/>
              <a:cs typeface="Times New Roman" pitchFamily="18" charset="0"/>
            </a:rPr>
            <a:t>Technical, behaviour </a:t>
          </a:r>
          <a:r>
            <a:rPr lang="en-ZA" sz="1400" b="1" dirty="0">
              <a:solidFill>
                <a:sysClr val="windowText" lastClr="000000"/>
              </a:solidFill>
              <a:latin typeface="Times New Roman" pitchFamily="18" charset="0"/>
              <a:ea typeface="+mn-ea"/>
              <a:cs typeface="Times New Roman" pitchFamily="18" charset="0"/>
            </a:rPr>
            <a:t>&amp; organizational</a:t>
          </a:r>
        </a:p>
      </dgm:t>
    </dgm:pt>
    <dgm:pt modelId="{C42EC765-B288-42CC-A086-8A6A8A917BD8}" type="parTrans" cxnId="{89A108A2-0A86-46AE-B772-517E9B0A25AD}">
      <dgm:prSet/>
      <dgm:spPr>
        <a:xfrm rot="12600000">
          <a:off x="3205901" y="1776880"/>
          <a:ext cx="107194" cy="27251"/>
        </a:xfrm>
        <a:custGeom>
          <a:avLst/>
          <a:gdLst/>
          <a:ahLst/>
          <a:cxnLst/>
          <a:rect l="0" t="0" r="0" b="0"/>
          <a:pathLst>
            <a:path>
              <a:moveTo>
                <a:pt x="0" y="13625"/>
              </a:moveTo>
              <a:lnTo>
                <a:pt x="107194" y="13625"/>
              </a:lnTo>
            </a:path>
          </a:pathLst>
        </a:custGeom>
        <a:noFill/>
        <a:ln w="25400" cap="flat" cmpd="sng" algn="ctr">
          <a:solidFill>
            <a:srgbClr val="4F81BD">
              <a:shade val="6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ZA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6893D798-3575-4E01-8803-203B60036981}" type="sibTrans" cxnId="{89A108A2-0A86-46AE-B772-517E9B0A25AD}">
      <dgm:prSet/>
      <dgm:spPr/>
      <dgm:t>
        <a:bodyPr/>
        <a:lstStyle/>
        <a:p>
          <a:endParaRPr lang="en-ZA"/>
        </a:p>
      </dgm:t>
    </dgm:pt>
    <dgm:pt modelId="{9836C013-90E5-44D5-A188-106BD7F0CA71}" type="pres">
      <dgm:prSet presAssocID="{4834FCDA-3FDE-48A0-A1A3-38D7D1F690F5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ZA"/>
        </a:p>
      </dgm:t>
    </dgm:pt>
    <dgm:pt modelId="{EBECD24F-EFB8-469A-847A-6FE07DE5DBF5}" type="pres">
      <dgm:prSet presAssocID="{5D144026-068F-48A4-93B5-F1B7C2E652C4}" presName="centerShape" presStyleLbl="node0" presStyleIdx="0" presStyleCnt="1" custScaleX="152729" custScaleY="122378"/>
      <dgm:spPr/>
      <dgm:t>
        <a:bodyPr/>
        <a:lstStyle/>
        <a:p>
          <a:endParaRPr lang="en-ZA"/>
        </a:p>
      </dgm:t>
    </dgm:pt>
    <dgm:pt modelId="{DDD1F326-CCA8-490C-900A-2481835E1D96}" type="pres">
      <dgm:prSet presAssocID="{711A14FC-AF05-4A4A-B619-C38DAF2B2CA7}" presName="Name9" presStyleLbl="parChTrans1D2" presStyleIdx="0" presStyleCnt="6"/>
      <dgm:spPr/>
      <dgm:t>
        <a:bodyPr/>
        <a:lstStyle/>
        <a:p>
          <a:endParaRPr lang="en-ZA"/>
        </a:p>
      </dgm:t>
    </dgm:pt>
    <dgm:pt modelId="{3ED48CE4-BD33-462B-A4B6-37EB909B00D7}" type="pres">
      <dgm:prSet presAssocID="{711A14FC-AF05-4A4A-B619-C38DAF2B2CA7}" presName="connTx" presStyleLbl="parChTrans1D2" presStyleIdx="0" presStyleCnt="6"/>
      <dgm:spPr/>
      <dgm:t>
        <a:bodyPr/>
        <a:lstStyle/>
        <a:p>
          <a:endParaRPr lang="en-ZA"/>
        </a:p>
      </dgm:t>
    </dgm:pt>
    <dgm:pt modelId="{A2C37833-D17E-43B2-93A0-AA387CFEF6A5}" type="pres">
      <dgm:prSet presAssocID="{E99D8088-CE72-4A05-8AB0-443705981F84}" presName="node" presStyleLbl="node1" presStyleIdx="0" presStyleCnt="6" custScaleX="146054">
        <dgm:presLayoutVars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9E7E938C-A32A-46A2-AECF-BC0809F1524E}" type="pres">
      <dgm:prSet presAssocID="{75B632A4-5E0F-49F5-A69F-1AC15A1A51A9}" presName="Name9" presStyleLbl="parChTrans1D2" presStyleIdx="1" presStyleCnt="6"/>
      <dgm:spPr/>
      <dgm:t>
        <a:bodyPr/>
        <a:lstStyle/>
        <a:p>
          <a:endParaRPr lang="en-ZA"/>
        </a:p>
      </dgm:t>
    </dgm:pt>
    <dgm:pt modelId="{6511E5F0-B894-4127-8AA8-49FC63EBAB18}" type="pres">
      <dgm:prSet presAssocID="{75B632A4-5E0F-49F5-A69F-1AC15A1A51A9}" presName="connTx" presStyleLbl="parChTrans1D2" presStyleIdx="1" presStyleCnt="6"/>
      <dgm:spPr/>
      <dgm:t>
        <a:bodyPr/>
        <a:lstStyle/>
        <a:p>
          <a:endParaRPr lang="en-ZA"/>
        </a:p>
      </dgm:t>
    </dgm:pt>
    <dgm:pt modelId="{93A50BB8-9A8B-4807-B3C7-189B3BA10CD3}" type="pres">
      <dgm:prSet presAssocID="{211FC026-3270-4C8D-8550-52296865C0F8}" presName="node" presStyleLbl="node1" presStyleIdx="1" presStyleCnt="6" custScaleX="123006" custRadScaleRad="104982" custRadScaleInc="11742">
        <dgm:presLayoutVars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5A4A8F17-D105-4A81-A202-A1E55803FFB1}" type="pres">
      <dgm:prSet presAssocID="{60EEB10B-B121-4C1C-B90B-FC5D9356DC76}" presName="Name9" presStyleLbl="parChTrans1D2" presStyleIdx="2" presStyleCnt="6"/>
      <dgm:spPr/>
      <dgm:t>
        <a:bodyPr/>
        <a:lstStyle/>
        <a:p>
          <a:endParaRPr lang="en-ZA"/>
        </a:p>
      </dgm:t>
    </dgm:pt>
    <dgm:pt modelId="{9BD3A6FB-AFC0-4AA5-A05F-A21B913C9054}" type="pres">
      <dgm:prSet presAssocID="{60EEB10B-B121-4C1C-B90B-FC5D9356DC76}" presName="connTx" presStyleLbl="parChTrans1D2" presStyleIdx="2" presStyleCnt="6"/>
      <dgm:spPr/>
      <dgm:t>
        <a:bodyPr/>
        <a:lstStyle/>
        <a:p>
          <a:endParaRPr lang="en-ZA"/>
        </a:p>
      </dgm:t>
    </dgm:pt>
    <dgm:pt modelId="{BAAE9611-BD29-48B1-8FD5-AACA1B041036}" type="pres">
      <dgm:prSet presAssocID="{9AF8D40E-4547-4BB4-879B-53F0B40447DC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7AF4EAB9-8D7D-4B15-9F32-CE8D30262BEA}" type="pres">
      <dgm:prSet presAssocID="{3C32C104-2D69-4256-A2F8-FB7F2700BB40}" presName="Name9" presStyleLbl="parChTrans1D2" presStyleIdx="3" presStyleCnt="6"/>
      <dgm:spPr/>
      <dgm:t>
        <a:bodyPr/>
        <a:lstStyle/>
        <a:p>
          <a:endParaRPr lang="en-ZA"/>
        </a:p>
      </dgm:t>
    </dgm:pt>
    <dgm:pt modelId="{3C2BD7AD-692C-4C44-B0AC-E4A0A10CA821}" type="pres">
      <dgm:prSet presAssocID="{3C32C104-2D69-4256-A2F8-FB7F2700BB40}" presName="connTx" presStyleLbl="parChTrans1D2" presStyleIdx="3" presStyleCnt="6"/>
      <dgm:spPr/>
      <dgm:t>
        <a:bodyPr/>
        <a:lstStyle/>
        <a:p>
          <a:endParaRPr lang="en-ZA"/>
        </a:p>
      </dgm:t>
    </dgm:pt>
    <dgm:pt modelId="{AB7C147E-EAA9-4236-AEA9-BB8A00D3406F}" type="pres">
      <dgm:prSet presAssocID="{6E618822-5D02-48AC-AA9B-3692B18D5330}" presName="node" presStyleLbl="node1" presStyleIdx="3" presStyleCnt="6" custScaleX="121590">
        <dgm:presLayoutVars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175A5D53-AC2F-4BB5-935E-511D8B91D93E}" type="pres">
      <dgm:prSet presAssocID="{8A37CCF3-121F-4272-B6E3-86BC868E0212}" presName="Name9" presStyleLbl="parChTrans1D2" presStyleIdx="4" presStyleCnt="6"/>
      <dgm:spPr/>
      <dgm:t>
        <a:bodyPr/>
        <a:lstStyle/>
        <a:p>
          <a:endParaRPr lang="en-ZA"/>
        </a:p>
      </dgm:t>
    </dgm:pt>
    <dgm:pt modelId="{4095173D-D792-4D91-9F18-ABDE8367725E}" type="pres">
      <dgm:prSet presAssocID="{8A37CCF3-121F-4272-B6E3-86BC868E0212}" presName="connTx" presStyleLbl="parChTrans1D2" presStyleIdx="4" presStyleCnt="6"/>
      <dgm:spPr/>
      <dgm:t>
        <a:bodyPr/>
        <a:lstStyle/>
        <a:p>
          <a:endParaRPr lang="en-ZA"/>
        </a:p>
      </dgm:t>
    </dgm:pt>
    <dgm:pt modelId="{77E608D1-82DE-4DDB-8DB8-59CD89B5511D}" type="pres">
      <dgm:prSet presAssocID="{A756812A-1A8D-4943-BF64-1EAED2FFBFBD}" presName="node" presStyleLbl="node1" presStyleIdx="4" presStyleCnt="6" custScaleX="105571">
        <dgm:presLayoutVars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530DAB31-CDC0-494E-AAEF-678E58F1F577}" type="pres">
      <dgm:prSet presAssocID="{C42EC765-B288-42CC-A086-8A6A8A917BD8}" presName="Name9" presStyleLbl="parChTrans1D2" presStyleIdx="5" presStyleCnt="6"/>
      <dgm:spPr/>
      <dgm:t>
        <a:bodyPr/>
        <a:lstStyle/>
        <a:p>
          <a:endParaRPr lang="en-ZA"/>
        </a:p>
      </dgm:t>
    </dgm:pt>
    <dgm:pt modelId="{A2C332B5-9920-4D06-9F9F-9EA3F8DA3163}" type="pres">
      <dgm:prSet presAssocID="{C42EC765-B288-42CC-A086-8A6A8A917BD8}" presName="connTx" presStyleLbl="parChTrans1D2" presStyleIdx="5" presStyleCnt="6"/>
      <dgm:spPr/>
      <dgm:t>
        <a:bodyPr/>
        <a:lstStyle/>
        <a:p>
          <a:endParaRPr lang="en-ZA"/>
        </a:p>
      </dgm:t>
    </dgm:pt>
    <dgm:pt modelId="{EFDA1D1F-D190-4D3E-814A-BEFE46A60967}" type="pres">
      <dgm:prSet presAssocID="{9D311014-47F2-4E14-A368-888FF3FCE407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ZA"/>
        </a:p>
      </dgm:t>
    </dgm:pt>
  </dgm:ptLst>
  <dgm:cxnLst>
    <dgm:cxn modelId="{11A545C8-9B98-4046-8FB6-472204A73FA7}" srcId="{4834FCDA-3FDE-48A0-A1A3-38D7D1F690F5}" destId="{5D144026-068F-48A4-93B5-F1B7C2E652C4}" srcOrd="0" destOrd="0" parTransId="{3FE8B0B1-A095-4FAC-B3AA-ADBBF8179C30}" sibTransId="{7158E0D5-0652-43AA-A516-5A18D2DF28E6}"/>
    <dgm:cxn modelId="{F90C9984-FA5D-41A1-870F-EC4949E9AFE3}" srcId="{5D144026-068F-48A4-93B5-F1B7C2E652C4}" destId="{A756812A-1A8D-4943-BF64-1EAED2FFBFBD}" srcOrd="4" destOrd="0" parTransId="{8A37CCF3-121F-4272-B6E3-86BC868E0212}" sibTransId="{D009FD92-9069-4FA5-AA7D-6B446CE13BA9}"/>
    <dgm:cxn modelId="{D3C598E3-5A74-4DCF-A104-5B74E28AE551}" srcId="{5D144026-068F-48A4-93B5-F1B7C2E652C4}" destId="{211FC026-3270-4C8D-8550-52296865C0F8}" srcOrd="1" destOrd="0" parTransId="{75B632A4-5E0F-49F5-A69F-1AC15A1A51A9}" sibTransId="{C59D183F-5200-4B80-88AC-57413E7D4752}"/>
    <dgm:cxn modelId="{394D3F71-C34E-4916-AE41-5063D94CD79C}" type="presOf" srcId="{75B632A4-5E0F-49F5-A69F-1AC15A1A51A9}" destId="{6511E5F0-B894-4127-8AA8-49FC63EBAB18}" srcOrd="1" destOrd="0" presId="urn:microsoft.com/office/officeart/2005/8/layout/radial1"/>
    <dgm:cxn modelId="{A337205F-3F54-4D7E-8A6A-7C4B5A9F3E06}" type="presOf" srcId="{E99D8088-CE72-4A05-8AB0-443705981F84}" destId="{A2C37833-D17E-43B2-93A0-AA387CFEF6A5}" srcOrd="0" destOrd="0" presId="urn:microsoft.com/office/officeart/2005/8/layout/radial1"/>
    <dgm:cxn modelId="{89A108A2-0A86-46AE-B772-517E9B0A25AD}" srcId="{5D144026-068F-48A4-93B5-F1B7C2E652C4}" destId="{9D311014-47F2-4E14-A368-888FF3FCE407}" srcOrd="5" destOrd="0" parTransId="{C42EC765-B288-42CC-A086-8A6A8A917BD8}" sibTransId="{6893D798-3575-4E01-8803-203B60036981}"/>
    <dgm:cxn modelId="{B7CA2549-FB68-480D-8490-4E221DEFBAEF}" type="presOf" srcId="{6E618822-5D02-48AC-AA9B-3692B18D5330}" destId="{AB7C147E-EAA9-4236-AEA9-BB8A00D3406F}" srcOrd="0" destOrd="0" presId="urn:microsoft.com/office/officeart/2005/8/layout/radial1"/>
    <dgm:cxn modelId="{B076C6E0-2019-4EDC-BE55-D7EA95981894}" type="presOf" srcId="{60EEB10B-B121-4C1C-B90B-FC5D9356DC76}" destId="{5A4A8F17-D105-4A81-A202-A1E55803FFB1}" srcOrd="0" destOrd="0" presId="urn:microsoft.com/office/officeart/2005/8/layout/radial1"/>
    <dgm:cxn modelId="{10F0B6E1-F560-41CC-84AD-E9A2507DAD87}" type="presOf" srcId="{9D311014-47F2-4E14-A368-888FF3FCE407}" destId="{EFDA1D1F-D190-4D3E-814A-BEFE46A60967}" srcOrd="0" destOrd="0" presId="urn:microsoft.com/office/officeart/2005/8/layout/radial1"/>
    <dgm:cxn modelId="{46B651D9-8EC7-461C-92B9-8CEFA81BFF17}" type="presOf" srcId="{3C32C104-2D69-4256-A2F8-FB7F2700BB40}" destId="{3C2BD7AD-692C-4C44-B0AC-E4A0A10CA821}" srcOrd="1" destOrd="0" presId="urn:microsoft.com/office/officeart/2005/8/layout/radial1"/>
    <dgm:cxn modelId="{D13551EC-9A93-439F-9F67-EB962FA4C58B}" srcId="{5D144026-068F-48A4-93B5-F1B7C2E652C4}" destId="{E99D8088-CE72-4A05-8AB0-443705981F84}" srcOrd="0" destOrd="0" parTransId="{711A14FC-AF05-4A4A-B619-C38DAF2B2CA7}" sibTransId="{47E7DEC4-63AA-45AA-8AC0-48289A5F1396}"/>
    <dgm:cxn modelId="{3C6D9D71-CE53-4E03-A92F-C27F0B91C19D}" type="presOf" srcId="{4834FCDA-3FDE-48A0-A1A3-38D7D1F690F5}" destId="{9836C013-90E5-44D5-A188-106BD7F0CA71}" srcOrd="0" destOrd="0" presId="urn:microsoft.com/office/officeart/2005/8/layout/radial1"/>
    <dgm:cxn modelId="{78F4306F-25B7-4353-9409-6A2F91938CE2}" type="presOf" srcId="{211FC026-3270-4C8D-8550-52296865C0F8}" destId="{93A50BB8-9A8B-4807-B3C7-189B3BA10CD3}" srcOrd="0" destOrd="0" presId="urn:microsoft.com/office/officeart/2005/8/layout/radial1"/>
    <dgm:cxn modelId="{DE0D4D56-3CEB-4EB3-8B62-D87FF135FA79}" srcId="{5D144026-068F-48A4-93B5-F1B7C2E652C4}" destId="{9AF8D40E-4547-4BB4-879B-53F0B40447DC}" srcOrd="2" destOrd="0" parTransId="{60EEB10B-B121-4C1C-B90B-FC5D9356DC76}" sibTransId="{A8B63098-A599-4C0D-8F00-6B3ACF87667A}"/>
    <dgm:cxn modelId="{66647621-62EE-40EE-BA56-67C484D0D6A7}" type="presOf" srcId="{C42EC765-B288-42CC-A086-8A6A8A917BD8}" destId="{530DAB31-CDC0-494E-AAEF-678E58F1F577}" srcOrd="0" destOrd="0" presId="urn:microsoft.com/office/officeart/2005/8/layout/radial1"/>
    <dgm:cxn modelId="{10A1C610-19FA-4A0D-B9CB-637578087DE2}" type="presOf" srcId="{711A14FC-AF05-4A4A-B619-C38DAF2B2CA7}" destId="{DDD1F326-CCA8-490C-900A-2481835E1D96}" srcOrd="0" destOrd="0" presId="urn:microsoft.com/office/officeart/2005/8/layout/radial1"/>
    <dgm:cxn modelId="{EEDD5755-D349-462F-B715-521B7CCC0A53}" type="presOf" srcId="{3C32C104-2D69-4256-A2F8-FB7F2700BB40}" destId="{7AF4EAB9-8D7D-4B15-9F32-CE8D30262BEA}" srcOrd="0" destOrd="0" presId="urn:microsoft.com/office/officeart/2005/8/layout/radial1"/>
    <dgm:cxn modelId="{E8AFE555-DD55-450C-B922-59C7F159F244}" type="presOf" srcId="{75B632A4-5E0F-49F5-A69F-1AC15A1A51A9}" destId="{9E7E938C-A32A-46A2-AECF-BC0809F1524E}" srcOrd="0" destOrd="0" presId="urn:microsoft.com/office/officeart/2005/8/layout/radial1"/>
    <dgm:cxn modelId="{716867D9-2DFA-497D-9645-D16FB461F5BB}" type="presOf" srcId="{8A37CCF3-121F-4272-B6E3-86BC868E0212}" destId="{4095173D-D792-4D91-9F18-ABDE8367725E}" srcOrd="1" destOrd="0" presId="urn:microsoft.com/office/officeart/2005/8/layout/radial1"/>
    <dgm:cxn modelId="{6D3F9EFA-F6D5-4B2B-ABFE-1FDD10C3D959}" srcId="{5D144026-068F-48A4-93B5-F1B7C2E652C4}" destId="{6E618822-5D02-48AC-AA9B-3692B18D5330}" srcOrd="3" destOrd="0" parTransId="{3C32C104-2D69-4256-A2F8-FB7F2700BB40}" sibTransId="{8AE3875C-E5C2-4AB2-A40D-4BB967DE9601}"/>
    <dgm:cxn modelId="{2246CBA8-49EE-488B-9A6D-784710FC8A66}" type="presOf" srcId="{60EEB10B-B121-4C1C-B90B-FC5D9356DC76}" destId="{9BD3A6FB-AFC0-4AA5-A05F-A21B913C9054}" srcOrd="1" destOrd="0" presId="urn:microsoft.com/office/officeart/2005/8/layout/radial1"/>
    <dgm:cxn modelId="{0CACC48F-A60B-4504-A659-0B7F1EF6ED2D}" type="presOf" srcId="{8A37CCF3-121F-4272-B6E3-86BC868E0212}" destId="{175A5D53-AC2F-4BB5-935E-511D8B91D93E}" srcOrd="0" destOrd="0" presId="urn:microsoft.com/office/officeart/2005/8/layout/radial1"/>
    <dgm:cxn modelId="{CFAC3CF4-6E63-4592-B64C-6BDABCA0CACA}" type="presOf" srcId="{711A14FC-AF05-4A4A-B619-C38DAF2B2CA7}" destId="{3ED48CE4-BD33-462B-A4B6-37EB909B00D7}" srcOrd="1" destOrd="0" presId="urn:microsoft.com/office/officeart/2005/8/layout/radial1"/>
    <dgm:cxn modelId="{1E87AA1B-760C-4559-BB6A-43A1F0764DC2}" type="presOf" srcId="{9AF8D40E-4547-4BB4-879B-53F0B40447DC}" destId="{BAAE9611-BD29-48B1-8FD5-AACA1B041036}" srcOrd="0" destOrd="0" presId="urn:microsoft.com/office/officeart/2005/8/layout/radial1"/>
    <dgm:cxn modelId="{2EA33C8A-2ADF-43B9-957A-EA34F954518E}" type="presOf" srcId="{5D144026-068F-48A4-93B5-F1B7C2E652C4}" destId="{EBECD24F-EFB8-469A-847A-6FE07DE5DBF5}" srcOrd="0" destOrd="0" presId="urn:microsoft.com/office/officeart/2005/8/layout/radial1"/>
    <dgm:cxn modelId="{8339884C-3B97-452C-BA98-C60E25F4AA36}" type="presOf" srcId="{A756812A-1A8D-4943-BF64-1EAED2FFBFBD}" destId="{77E608D1-82DE-4DDB-8DB8-59CD89B5511D}" srcOrd="0" destOrd="0" presId="urn:microsoft.com/office/officeart/2005/8/layout/radial1"/>
    <dgm:cxn modelId="{DBE6A37C-5DEE-468A-8CD9-F2B3AD64213F}" type="presOf" srcId="{C42EC765-B288-42CC-A086-8A6A8A917BD8}" destId="{A2C332B5-9920-4D06-9F9F-9EA3F8DA3163}" srcOrd="1" destOrd="0" presId="urn:microsoft.com/office/officeart/2005/8/layout/radial1"/>
    <dgm:cxn modelId="{D971BCD9-1F0F-4440-9BDF-14BFC665313F}" type="presParOf" srcId="{9836C013-90E5-44D5-A188-106BD7F0CA71}" destId="{EBECD24F-EFB8-469A-847A-6FE07DE5DBF5}" srcOrd="0" destOrd="0" presId="urn:microsoft.com/office/officeart/2005/8/layout/radial1"/>
    <dgm:cxn modelId="{F15C2FF0-AB2A-453B-B1E4-92EABF50915E}" type="presParOf" srcId="{9836C013-90E5-44D5-A188-106BD7F0CA71}" destId="{DDD1F326-CCA8-490C-900A-2481835E1D96}" srcOrd="1" destOrd="0" presId="urn:microsoft.com/office/officeart/2005/8/layout/radial1"/>
    <dgm:cxn modelId="{A5FD60ED-DFC0-43D8-AA65-02357A759BA2}" type="presParOf" srcId="{DDD1F326-CCA8-490C-900A-2481835E1D96}" destId="{3ED48CE4-BD33-462B-A4B6-37EB909B00D7}" srcOrd="0" destOrd="0" presId="urn:microsoft.com/office/officeart/2005/8/layout/radial1"/>
    <dgm:cxn modelId="{BE569C6F-3BB8-4954-8A2A-8DA342BDF539}" type="presParOf" srcId="{9836C013-90E5-44D5-A188-106BD7F0CA71}" destId="{A2C37833-D17E-43B2-93A0-AA387CFEF6A5}" srcOrd="2" destOrd="0" presId="urn:microsoft.com/office/officeart/2005/8/layout/radial1"/>
    <dgm:cxn modelId="{DABF1B9F-1AD2-4C41-9413-A21284B6D7B1}" type="presParOf" srcId="{9836C013-90E5-44D5-A188-106BD7F0CA71}" destId="{9E7E938C-A32A-46A2-AECF-BC0809F1524E}" srcOrd="3" destOrd="0" presId="urn:microsoft.com/office/officeart/2005/8/layout/radial1"/>
    <dgm:cxn modelId="{7B32E702-F992-4BAC-A4A1-F47FC9973152}" type="presParOf" srcId="{9E7E938C-A32A-46A2-AECF-BC0809F1524E}" destId="{6511E5F0-B894-4127-8AA8-49FC63EBAB18}" srcOrd="0" destOrd="0" presId="urn:microsoft.com/office/officeart/2005/8/layout/radial1"/>
    <dgm:cxn modelId="{40694704-708A-4280-9B7E-7DD0F1291CDC}" type="presParOf" srcId="{9836C013-90E5-44D5-A188-106BD7F0CA71}" destId="{93A50BB8-9A8B-4807-B3C7-189B3BA10CD3}" srcOrd="4" destOrd="0" presId="urn:microsoft.com/office/officeart/2005/8/layout/radial1"/>
    <dgm:cxn modelId="{328A96AA-B3D6-47FE-A070-409FE91003CB}" type="presParOf" srcId="{9836C013-90E5-44D5-A188-106BD7F0CA71}" destId="{5A4A8F17-D105-4A81-A202-A1E55803FFB1}" srcOrd="5" destOrd="0" presId="urn:microsoft.com/office/officeart/2005/8/layout/radial1"/>
    <dgm:cxn modelId="{00ECB489-DA75-47C0-959A-B983011C01C9}" type="presParOf" srcId="{5A4A8F17-D105-4A81-A202-A1E55803FFB1}" destId="{9BD3A6FB-AFC0-4AA5-A05F-A21B913C9054}" srcOrd="0" destOrd="0" presId="urn:microsoft.com/office/officeart/2005/8/layout/radial1"/>
    <dgm:cxn modelId="{E52D5DB1-AF4F-4DBB-BF10-8D27A4E2286D}" type="presParOf" srcId="{9836C013-90E5-44D5-A188-106BD7F0CA71}" destId="{BAAE9611-BD29-48B1-8FD5-AACA1B041036}" srcOrd="6" destOrd="0" presId="urn:microsoft.com/office/officeart/2005/8/layout/radial1"/>
    <dgm:cxn modelId="{70ACA361-FED5-4CF7-BDF5-7726392B6CD0}" type="presParOf" srcId="{9836C013-90E5-44D5-A188-106BD7F0CA71}" destId="{7AF4EAB9-8D7D-4B15-9F32-CE8D30262BEA}" srcOrd="7" destOrd="0" presId="urn:microsoft.com/office/officeart/2005/8/layout/radial1"/>
    <dgm:cxn modelId="{B9C4AC54-2CC1-4186-BF07-0A7A87830D9C}" type="presParOf" srcId="{7AF4EAB9-8D7D-4B15-9F32-CE8D30262BEA}" destId="{3C2BD7AD-692C-4C44-B0AC-E4A0A10CA821}" srcOrd="0" destOrd="0" presId="urn:microsoft.com/office/officeart/2005/8/layout/radial1"/>
    <dgm:cxn modelId="{2C5CB478-8F8E-444F-A843-8255DAD68915}" type="presParOf" srcId="{9836C013-90E5-44D5-A188-106BD7F0CA71}" destId="{AB7C147E-EAA9-4236-AEA9-BB8A00D3406F}" srcOrd="8" destOrd="0" presId="urn:microsoft.com/office/officeart/2005/8/layout/radial1"/>
    <dgm:cxn modelId="{5F600D9B-FA75-4440-9648-9BA8D80E6A5A}" type="presParOf" srcId="{9836C013-90E5-44D5-A188-106BD7F0CA71}" destId="{175A5D53-AC2F-4BB5-935E-511D8B91D93E}" srcOrd="9" destOrd="0" presId="urn:microsoft.com/office/officeart/2005/8/layout/radial1"/>
    <dgm:cxn modelId="{C00A9C72-C039-41B6-BADC-49688D50ABBB}" type="presParOf" srcId="{175A5D53-AC2F-4BB5-935E-511D8B91D93E}" destId="{4095173D-D792-4D91-9F18-ABDE8367725E}" srcOrd="0" destOrd="0" presId="urn:microsoft.com/office/officeart/2005/8/layout/radial1"/>
    <dgm:cxn modelId="{6CFA2FAE-31EB-4C96-A2BD-A6290E5B53EC}" type="presParOf" srcId="{9836C013-90E5-44D5-A188-106BD7F0CA71}" destId="{77E608D1-82DE-4DDB-8DB8-59CD89B5511D}" srcOrd="10" destOrd="0" presId="urn:microsoft.com/office/officeart/2005/8/layout/radial1"/>
    <dgm:cxn modelId="{DA5B43E3-C69C-429D-8DD9-5C62D752DBFD}" type="presParOf" srcId="{9836C013-90E5-44D5-A188-106BD7F0CA71}" destId="{530DAB31-CDC0-494E-AAEF-678E58F1F577}" srcOrd="11" destOrd="0" presId="urn:microsoft.com/office/officeart/2005/8/layout/radial1"/>
    <dgm:cxn modelId="{CE6DA9DE-25DE-488A-9816-4CCA53F7A12E}" type="presParOf" srcId="{530DAB31-CDC0-494E-AAEF-678E58F1F577}" destId="{A2C332B5-9920-4D06-9F9F-9EA3F8DA3163}" srcOrd="0" destOrd="0" presId="urn:microsoft.com/office/officeart/2005/8/layout/radial1"/>
    <dgm:cxn modelId="{7E5BDD2C-576B-48F3-A2B0-5CE3B1CEE004}" type="presParOf" srcId="{9836C013-90E5-44D5-A188-106BD7F0CA71}" destId="{EFDA1D1F-D190-4D3E-814A-BEFE46A60967}" srcOrd="12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2D6A178-EACC-4AC0-9CFE-A0BF0509E45E}" type="doc">
      <dgm:prSet loTypeId="urn:microsoft.com/office/officeart/2005/8/layout/hierarchy1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ZA"/>
        </a:p>
      </dgm:t>
    </dgm:pt>
    <dgm:pt modelId="{2F25BC4D-ABFD-4D05-A851-319D188014C8}">
      <dgm:prSet phldrT="[Text]" custT="1"/>
      <dgm:spPr/>
      <dgm:t>
        <a:bodyPr/>
        <a:lstStyle/>
        <a:p>
          <a:r>
            <a:rPr lang="en-ZA" sz="800" dirty="0" smtClean="0"/>
            <a:t>370 research articles &amp; text/opinion papers</a:t>
          </a:r>
          <a:endParaRPr lang="en-ZA" sz="800" dirty="0"/>
        </a:p>
      </dgm:t>
    </dgm:pt>
    <dgm:pt modelId="{1D3FBE53-656C-4626-AED8-5B2EE6D2461F}" type="parTrans" cxnId="{C3472C8C-F17D-4813-B9A8-ED74E75A1EB2}">
      <dgm:prSet/>
      <dgm:spPr/>
      <dgm:t>
        <a:bodyPr/>
        <a:lstStyle/>
        <a:p>
          <a:endParaRPr lang="en-ZA"/>
        </a:p>
      </dgm:t>
    </dgm:pt>
    <dgm:pt modelId="{2A378FD8-CA11-466F-B444-1EE191734249}" type="sibTrans" cxnId="{C3472C8C-F17D-4813-B9A8-ED74E75A1EB2}">
      <dgm:prSet/>
      <dgm:spPr/>
      <dgm:t>
        <a:bodyPr/>
        <a:lstStyle/>
        <a:p>
          <a:endParaRPr lang="en-ZA"/>
        </a:p>
      </dgm:t>
    </dgm:pt>
    <dgm:pt modelId="{6196B9A0-6369-4550-B373-06CD732B6682}">
      <dgm:prSet phldrT="[Text]" custT="1"/>
      <dgm:spPr/>
      <dgm:t>
        <a:bodyPr/>
        <a:lstStyle/>
        <a:p>
          <a:r>
            <a:rPr lang="en-ZA" sz="1050" dirty="0" smtClean="0"/>
            <a:t>241 research articles</a:t>
          </a:r>
          <a:endParaRPr lang="en-ZA" sz="1050" dirty="0"/>
        </a:p>
      </dgm:t>
    </dgm:pt>
    <dgm:pt modelId="{CAA220E2-BA77-4B1C-84B0-20FF07768552}" type="parTrans" cxnId="{72CDBAF9-AF0E-4FA1-BF9F-AF782267993F}">
      <dgm:prSet/>
      <dgm:spPr/>
      <dgm:t>
        <a:bodyPr/>
        <a:lstStyle/>
        <a:p>
          <a:endParaRPr lang="en-ZA"/>
        </a:p>
      </dgm:t>
    </dgm:pt>
    <dgm:pt modelId="{7E28FF3C-440B-41AB-AB75-E97874439AB9}" type="sibTrans" cxnId="{72CDBAF9-AF0E-4FA1-BF9F-AF782267993F}">
      <dgm:prSet/>
      <dgm:spPr/>
      <dgm:t>
        <a:bodyPr/>
        <a:lstStyle/>
        <a:p>
          <a:endParaRPr lang="en-ZA"/>
        </a:p>
      </dgm:t>
    </dgm:pt>
    <dgm:pt modelId="{3F2AF482-C64F-4DE1-A22E-6B1A1D2B6BB6}">
      <dgm:prSet phldrT="[Text]" custT="1"/>
      <dgm:spPr/>
      <dgm:t>
        <a:bodyPr/>
        <a:lstStyle/>
        <a:p>
          <a:r>
            <a:rPr lang="en-ZA" sz="1000" dirty="0" smtClean="0"/>
            <a:t>27 articles retrieved after abstract reviewed</a:t>
          </a:r>
          <a:endParaRPr lang="en-ZA" sz="1000" dirty="0"/>
        </a:p>
      </dgm:t>
    </dgm:pt>
    <dgm:pt modelId="{79180182-EF9E-4526-B119-5E744209C96C}" type="parTrans" cxnId="{41016FF3-13DE-4071-8DBE-44062F57D7EA}">
      <dgm:prSet/>
      <dgm:spPr/>
      <dgm:t>
        <a:bodyPr/>
        <a:lstStyle/>
        <a:p>
          <a:endParaRPr lang="en-ZA"/>
        </a:p>
      </dgm:t>
    </dgm:pt>
    <dgm:pt modelId="{F2FD9513-985A-436D-888C-DF4B2F857FD1}" type="sibTrans" cxnId="{41016FF3-13DE-4071-8DBE-44062F57D7EA}">
      <dgm:prSet/>
      <dgm:spPr/>
      <dgm:t>
        <a:bodyPr/>
        <a:lstStyle/>
        <a:p>
          <a:endParaRPr lang="en-ZA"/>
        </a:p>
      </dgm:t>
    </dgm:pt>
    <dgm:pt modelId="{6D165E45-35A5-4170-B2BB-31362F793BA4}">
      <dgm:prSet phldrT="[Text]" custT="1"/>
      <dgm:spPr/>
      <dgm:t>
        <a:bodyPr/>
        <a:lstStyle/>
        <a:p>
          <a:r>
            <a:rPr lang="en-ZA" sz="1000" dirty="0" smtClean="0"/>
            <a:t>129 text &amp; opinion papers</a:t>
          </a:r>
          <a:endParaRPr lang="en-ZA" sz="1000" dirty="0"/>
        </a:p>
      </dgm:t>
    </dgm:pt>
    <dgm:pt modelId="{F319931B-07C9-4125-9A45-CBF86DF6D56C}" type="parTrans" cxnId="{66F7397F-A104-47E5-8207-5C141D711455}">
      <dgm:prSet/>
      <dgm:spPr/>
      <dgm:t>
        <a:bodyPr/>
        <a:lstStyle/>
        <a:p>
          <a:endParaRPr lang="en-ZA"/>
        </a:p>
      </dgm:t>
    </dgm:pt>
    <dgm:pt modelId="{1EEEB0CD-9F26-4E2A-ABE6-F5B407620BC8}" type="sibTrans" cxnId="{66F7397F-A104-47E5-8207-5C141D711455}">
      <dgm:prSet/>
      <dgm:spPr/>
      <dgm:t>
        <a:bodyPr/>
        <a:lstStyle/>
        <a:p>
          <a:endParaRPr lang="en-ZA"/>
        </a:p>
      </dgm:t>
    </dgm:pt>
    <dgm:pt modelId="{14E5DC44-2434-47A6-A6B5-1D45A7077AB9}">
      <dgm:prSet phldrT="[Text]" custT="1"/>
      <dgm:spPr/>
      <dgm:t>
        <a:bodyPr/>
        <a:lstStyle/>
        <a:p>
          <a:r>
            <a:rPr lang="en-ZA" sz="1000" dirty="0" smtClean="0"/>
            <a:t>27 text/opinion paper retrieved after abstract reviewed</a:t>
          </a:r>
          <a:endParaRPr lang="en-ZA" sz="1000" dirty="0"/>
        </a:p>
      </dgm:t>
    </dgm:pt>
    <dgm:pt modelId="{8D0A80B7-A2A2-4AE3-A4DC-9FA6E8BBE69E}" type="parTrans" cxnId="{7C9BDF57-B9DD-4A7E-A038-C698F0A37D38}">
      <dgm:prSet/>
      <dgm:spPr/>
      <dgm:t>
        <a:bodyPr/>
        <a:lstStyle/>
        <a:p>
          <a:endParaRPr lang="en-ZA"/>
        </a:p>
      </dgm:t>
    </dgm:pt>
    <dgm:pt modelId="{982F0373-7FAE-4F56-AE46-F837A9FD9FB2}" type="sibTrans" cxnId="{7C9BDF57-B9DD-4A7E-A038-C698F0A37D38}">
      <dgm:prSet/>
      <dgm:spPr/>
      <dgm:t>
        <a:bodyPr/>
        <a:lstStyle/>
        <a:p>
          <a:endParaRPr lang="en-ZA"/>
        </a:p>
      </dgm:t>
    </dgm:pt>
    <dgm:pt modelId="{A512D559-B2FD-4BCB-A6FB-39AF4236B4D7}">
      <dgm:prSet custT="1"/>
      <dgm:spPr/>
      <dgm:t>
        <a:bodyPr/>
        <a:lstStyle/>
        <a:p>
          <a:r>
            <a:rPr lang="en-ZA" sz="900" dirty="0" smtClean="0"/>
            <a:t>20 articles excluded: 12 not focused, 5 outcomes not relevant,3 duplications </a:t>
          </a:r>
          <a:endParaRPr lang="en-ZA" sz="900" dirty="0"/>
        </a:p>
      </dgm:t>
    </dgm:pt>
    <dgm:pt modelId="{D8AEE49D-ED03-47FF-BA0F-90C98E34798C}" type="parTrans" cxnId="{93D36CBA-4018-40C0-A805-9EFA8D185AE9}">
      <dgm:prSet/>
      <dgm:spPr/>
      <dgm:t>
        <a:bodyPr/>
        <a:lstStyle/>
        <a:p>
          <a:endParaRPr lang="en-ZA"/>
        </a:p>
      </dgm:t>
    </dgm:pt>
    <dgm:pt modelId="{B6D2DC58-F608-4448-B9C6-048955A82382}" type="sibTrans" cxnId="{93D36CBA-4018-40C0-A805-9EFA8D185AE9}">
      <dgm:prSet/>
      <dgm:spPr/>
      <dgm:t>
        <a:bodyPr/>
        <a:lstStyle/>
        <a:p>
          <a:endParaRPr lang="en-ZA"/>
        </a:p>
      </dgm:t>
    </dgm:pt>
    <dgm:pt modelId="{F6B1E6A1-7538-4DF5-A27E-EEDDFB689095}">
      <dgm:prSet custT="1"/>
      <dgm:spPr/>
      <dgm:t>
        <a:bodyPr/>
        <a:lstStyle/>
        <a:p>
          <a:r>
            <a:rPr lang="en-ZA" sz="1000" dirty="0" smtClean="0"/>
            <a:t>13 articles</a:t>
          </a:r>
          <a:endParaRPr lang="en-ZA" sz="1000" dirty="0"/>
        </a:p>
      </dgm:t>
    </dgm:pt>
    <dgm:pt modelId="{BF2CDF16-83A6-4952-A9F5-68A42007340B}" type="parTrans" cxnId="{BFF961CD-5A65-4FD6-9A87-941D9DAF9815}">
      <dgm:prSet/>
      <dgm:spPr/>
      <dgm:t>
        <a:bodyPr/>
        <a:lstStyle/>
        <a:p>
          <a:endParaRPr lang="en-ZA"/>
        </a:p>
      </dgm:t>
    </dgm:pt>
    <dgm:pt modelId="{DC6A4131-1153-442F-A8AA-6D9A6E8B587F}" type="sibTrans" cxnId="{BFF961CD-5A65-4FD6-9A87-941D9DAF9815}">
      <dgm:prSet/>
      <dgm:spPr/>
      <dgm:t>
        <a:bodyPr/>
        <a:lstStyle/>
        <a:p>
          <a:endParaRPr lang="en-ZA"/>
        </a:p>
      </dgm:t>
    </dgm:pt>
    <dgm:pt modelId="{40F38190-3F8A-4BA1-9EE2-E6314F70A0F9}">
      <dgm:prSet custT="1"/>
      <dgm:spPr/>
      <dgm:t>
        <a:bodyPr/>
        <a:lstStyle/>
        <a:p>
          <a:r>
            <a:rPr lang="en-ZA" sz="900" dirty="0" smtClean="0"/>
            <a:t>7  articles</a:t>
          </a:r>
          <a:endParaRPr lang="en-ZA" sz="900" dirty="0"/>
        </a:p>
      </dgm:t>
    </dgm:pt>
    <dgm:pt modelId="{0877CE0E-F212-484C-9295-909DF9564B72}" type="parTrans" cxnId="{F89505A7-C53C-4A4D-9999-951C3AD6BF21}">
      <dgm:prSet/>
      <dgm:spPr/>
      <dgm:t>
        <a:bodyPr/>
        <a:lstStyle/>
        <a:p>
          <a:endParaRPr lang="en-ZA"/>
        </a:p>
      </dgm:t>
    </dgm:pt>
    <dgm:pt modelId="{09BC09BE-6F43-47EA-B75D-D6C2516D1AB8}" type="sibTrans" cxnId="{F89505A7-C53C-4A4D-9999-951C3AD6BF21}">
      <dgm:prSet/>
      <dgm:spPr/>
      <dgm:t>
        <a:bodyPr/>
        <a:lstStyle/>
        <a:p>
          <a:endParaRPr lang="en-ZA"/>
        </a:p>
      </dgm:t>
    </dgm:pt>
    <dgm:pt modelId="{2ADDD38C-A9A2-4F2A-A846-085274280FA1}">
      <dgm:prSet custT="1"/>
      <dgm:spPr/>
      <dgm:t>
        <a:bodyPr/>
        <a:lstStyle/>
        <a:p>
          <a:r>
            <a:rPr lang="en-ZA" sz="1000" dirty="0" smtClean="0"/>
            <a:t>14 text/opinion paper excluded: duplicates, not focused, no year of publication</a:t>
          </a:r>
          <a:endParaRPr lang="en-ZA" sz="1000" dirty="0"/>
        </a:p>
      </dgm:t>
    </dgm:pt>
    <dgm:pt modelId="{F88DA67B-3BD3-4758-A686-A0D1E1DEEFA4}" type="parTrans" cxnId="{2B8B17FE-1BA2-4B73-A136-357D5D99378C}">
      <dgm:prSet/>
      <dgm:spPr/>
      <dgm:t>
        <a:bodyPr/>
        <a:lstStyle/>
        <a:p>
          <a:endParaRPr lang="en-ZA"/>
        </a:p>
      </dgm:t>
    </dgm:pt>
    <dgm:pt modelId="{EE605269-186B-4B41-9C04-B7521CA0EB6E}" type="sibTrans" cxnId="{2B8B17FE-1BA2-4B73-A136-357D5D99378C}">
      <dgm:prSet/>
      <dgm:spPr/>
      <dgm:t>
        <a:bodyPr/>
        <a:lstStyle/>
        <a:p>
          <a:endParaRPr lang="en-ZA"/>
        </a:p>
      </dgm:t>
    </dgm:pt>
    <dgm:pt modelId="{1D950536-83BD-4F96-AA7A-FDE52999221F}">
      <dgm:prSet custT="1"/>
      <dgm:spPr/>
      <dgm:t>
        <a:bodyPr/>
        <a:lstStyle/>
        <a:p>
          <a:r>
            <a:rPr lang="en-ZA" sz="900" dirty="0" smtClean="0"/>
            <a:t>5articles are included for extraction &amp; synthesis</a:t>
          </a:r>
          <a:endParaRPr lang="en-ZA" sz="900" dirty="0"/>
        </a:p>
      </dgm:t>
    </dgm:pt>
    <dgm:pt modelId="{0027AF5F-4816-4229-AE5C-5382D9B658AE}" type="parTrans" cxnId="{330540FA-4991-486D-9B99-451FD001A841}">
      <dgm:prSet/>
      <dgm:spPr/>
      <dgm:t>
        <a:bodyPr/>
        <a:lstStyle/>
        <a:p>
          <a:endParaRPr lang="en-ZA"/>
        </a:p>
      </dgm:t>
    </dgm:pt>
    <dgm:pt modelId="{93FD729B-E503-4764-9BC6-592B529E5F61}" type="sibTrans" cxnId="{330540FA-4991-486D-9B99-451FD001A841}">
      <dgm:prSet/>
      <dgm:spPr/>
      <dgm:t>
        <a:bodyPr/>
        <a:lstStyle/>
        <a:p>
          <a:endParaRPr lang="en-ZA"/>
        </a:p>
      </dgm:t>
    </dgm:pt>
    <dgm:pt modelId="{5028B67D-0F88-471F-B0A8-9F60F5A5A299}">
      <dgm:prSet custT="1"/>
      <dgm:spPr/>
      <dgm:t>
        <a:bodyPr/>
        <a:lstStyle/>
        <a:p>
          <a:r>
            <a:rPr lang="en-ZA" sz="900" dirty="0" smtClean="0"/>
            <a:t>8 text papers are included for extraction &amp; synthesis</a:t>
          </a:r>
          <a:endParaRPr lang="en-ZA" sz="900" dirty="0"/>
        </a:p>
      </dgm:t>
    </dgm:pt>
    <dgm:pt modelId="{F96DDA1F-352C-4F2D-8FD1-6378124632B6}" type="parTrans" cxnId="{EA200A2C-873D-4CC4-9C7F-F5229E1B1243}">
      <dgm:prSet/>
      <dgm:spPr/>
      <dgm:t>
        <a:bodyPr/>
        <a:lstStyle/>
        <a:p>
          <a:endParaRPr lang="en-ZA"/>
        </a:p>
      </dgm:t>
    </dgm:pt>
    <dgm:pt modelId="{8D9B8E94-2343-4C42-8779-F1D8B5ACBFBA}" type="sibTrans" cxnId="{EA200A2C-873D-4CC4-9C7F-F5229E1B1243}">
      <dgm:prSet/>
      <dgm:spPr/>
      <dgm:t>
        <a:bodyPr/>
        <a:lstStyle/>
        <a:p>
          <a:endParaRPr lang="en-ZA"/>
        </a:p>
      </dgm:t>
    </dgm:pt>
    <dgm:pt modelId="{82C0A79B-447C-4CA9-A918-AA80F6B72C9A}">
      <dgm:prSet custT="1"/>
      <dgm:spPr/>
      <dgm:t>
        <a:bodyPr/>
        <a:lstStyle/>
        <a:p>
          <a:r>
            <a:rPr lang="en-ZA" sz="900" dirty="0" smtClean="0"/>
            <a:t>2 excluded after full review</a:t>
          </a:r>
          <a:endParaRPr lang="en-ZA" sz="900" dirty="0"/>
        </a:p>
      </dgm:t>
    </dgm:pt>
    <dgm:pt modelId="{09BFBB9C-E8B7-45F7-A52C-A1EC6EB5E46E}" type="parTrans" cxnId="{D59CF65E-26A4-44B6-830E-FCDB17199F28}">
      <dgm:prSet/>
      <dgm:spPr/>
      <dgm:t>
        <a:bodyPr/>
        <a:lstStyle/>
        <a:p>
          <a:endParaRPr lang="en-ZA"/>
        </a:p>
      </dgm:t>
    </dgm:pt>
    <dgm:pt modelId="{9EB93C73-2748-4E4A-BC0F-B949F3FB7B75}" type="sibTrans" cxnId="{D59CF65E-26A4-44B6-830E-FCDB17199F28}">
      <dgm:prSet/>
      <dgm:spPr/>
      <dgm:t>
        <a:bodyPr/>
        <a:lstStyle/>
        <a:p>
          <a:endParaRPr lang="en-ZA"/>
        </a:p>
      </dgm:t>
    </dgm:pt>
    <dgm:pt modelId="{91C1E509-1D5A-4857-9C95-5B5C877E03F1}">
      <dgm:prSet/>
      <dgm:spPr/>
      <dgm:t>
        <a:bodyPr/>
        <a:lstStyle/>
        <a:p>
          <a:r>
            <a:rPr lang="en-ZA" dirty="0" smtClean="0"/>
            <a:t>5 excluded after full review</a:t>
          </a:r>
          <a:endParaRPr lang="en-ZA" dirty="0"/>
        </a:p>
      </dgm:t>
    </dgm:pt>
    <dgm:pt modelId="{62385329-35C9-4F5A-8612-37413D6F5F9E}" type="parTrans" cxnId="{DD01A40B-3F8E-4D8D-BDC5-59FB606D0813}">
      <dgm:prSet/>
      <dgm:spPr/>
      <dgm:t>
        <a:bodyPr/>
        <a:lstStyle/>
        <a:p>
          <a:endParaRPr lang="en-ZA"/>
        </a:p>
      </dgm:t>
    </dgm:pt>
    <dgm:pt modelId="{6C942F4E-B308-42AB-9A92-C3A34395E27A}" type="sibTrans" cxnId="{DD01A40B-3F8E-4D8D-BDC5-59FB606D0813}">
      <dgm:prSet/>
      <dgm:spPr/>
      <dgm:t>
        <a:bodyPr/>
        <a:lstStyle/>
        <a:p>
          <a:endParaRPr lang="en-ZA"/>
        </a:p>
      </dgm:t>
    </dgm:pt>
    <dgm:pt modelId="{2B7C1389-DE3A-47CA-95CF-58DB2E065306}" type="pres">
      <dgm:prSet presAssocID="{02D6A178-EACC-4AC0-9CFE-A0BF0509E45E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ZA"/>
        </a:p>
      </dgm:t>
    </dgm:pt>
    <dgm:pt modelId="{C83E1F45-178F-4F8F-8C96-70659691C238}" type="pres">
      <dgm:prSet presAssocID="{2F25BC4D-ABFD-4D05-A851-319D188014C8}" presName="hierRoot1" presStyleCnt="0"/>
      <dgm:spPr/>
    </dgm:pt>
    <dgm:pt modelId="{2C7EF2C3-C446-4FDF-8817-B4BB48CBC8C7}" type="pres">
      <dgm:prSet presAssocID="{2F25BC4D-ABFD-4D05-A851-319D188014C8}" presName="composite" presStyleCnt="0"/>
      <dgm:spPr/>
    </dgm:pt>
    <dgm:pt modelId="{174403E8-F5A2-486B-8EBE-BC482C35CB7B}" type="pres">
      <dgm:prSet presAssocID="{2F25BC4D-ABFD-4D05-A851-319D188014C8}" presName="background" presStyleLbl="node0" presStyleIdx="0" presStyleCnt="1"/>
      <dgm:spPr/>
    </dgm:pt>
    <dgm:pt modelId="{A6D135DD-3E58-45BA-8D26-6CA3AFC34921}" type="pres">
      <dgm:prSet presAssocID="{2F25BC4D-ABFD-4D05-A851-319D188014C8}" presName="text" presStyleLbl="fgAcc0" presStyleIdx="0" presStyleCnt="1" custScaleX="149117">
        <dgm:presLayoutVars>
          <dgm:chPref val="3"/>
        </dgm:presLayoutVars>
      </dgm:prSet>
      <dgm:spPr/>
      <dgm:t>
        <a:bodyPr/>
        <a:lstStyle/>
        <a:p>
          <a:endParaRPr lang="en-ZA"/>
        </a:p>
      </dgm:t>
    </dgm:pt>
    <dgm:pt modelId="{D3C71C92-6120-4559-9A54-9B5F2F9D46C9}" type="pres">
      <dgm:prSet presAssocID="{2F25BC4D-ABFD-4D05-A851-319D188014C8}" presName="hierChild2" presStyleCnt="0"/>
      <dgm:spPr/>
    </dgm:pt>
    <dgm:pt modelId="{75E3D175-27A4-4DEE-9663-E9E804F8BCD9}" type="pres">
      <dgm:prSet presAssocID="{CAA220E2-BA77-4B1C-84B0-20FF07768552}" presName="Name10" presStyleLbl="parChTrans1D2" presStyleIdx="0" presStyleCnt="2"/>
      <dgm:spPr/>
      <dgm:t>
        <a:bodyPr/>
        <a:lstStyle/>
        <a:p>
          <a:endParaRPr lang="en-ZA"/>
        </a:p>
      </dgm:t>
    </dgm:pt>
    <dgm:pt modelId="{B4A4377E-A023-4F44-80ED-066A199ECF3C}" type="pres">
      <dgm:prSet presAssocID="{6196B9A0-6369-4550-B373-06CD732B6682}" presName="hierRoot2" presStyleCnt="0"/>
      <dgm:spPr/>
    </dgm:pt>
    <dgm:pt modelId="{A3C22B00-CBB4-4DF8-A9B4-9F122D340087}" type="pres">
      <dgm:prSet presAssocID="{6196B9A0-6369-4550-B373-06CD732B6682}" presName="composite2" presStyleCnt="0"/>
      <dgm:spPr/>
    </dgm:pt>
    <dgm:pt modelId="{2482FAB7-6905-4A19-BEEB-B2AA7DDD5EB9}" type="pres">
      <dgm:prSet presAssocID="{6196B9A0-6369-4550-B373-06CD732B6682}" presName="background2" presStyleLbl="node2" presStyleIdx="0" presStyleCnt="2"/>
      <dgm:spPr/>
    </dgm:pt>
    <dgm:pt modelId="{19E946FB-E77C-4D25-B5E9-251DA407AE4E}" type="pres">
      <dgm:prSet presAssocID="{6196B9A0-6369-4550-B373-06CD732B6682}" presName="text2" presStyleLbl="fgAcc2" presStyleIdx="0" presStyleCnt="2" custScaleX="147260">
        <dgm:presLayoutVars>
          <dgm:chPref val="3"/>
        </dgm:presLayoutVars>
      </dgm:prSet>
      <dgm:spPr/>
      <dgm:t>
        <a:bodyPr/>
        <a:lstStyle/>
        <a:p>
          <a:endParaRPr lang="en-ZA"/>
        </a:p>
      </dgm:t>
    </dgm:pt>
    <dgm:pt modelId="{589EF1F8-D3D5-4221-9642-AFC36D3FE3EF}" type="pres">
      <dgm:prSet presAssocID="{6196B9A0-6369-4550-B373-06CD732B6682}" presName="hierChild3" presStyleCnt="0"/>
      <dgm:spPr/>
    </dgm:pt>
    <dgm:pt modelId="{245475E7-166E-4884-884C-386B8C70CB12}" type="pres">
      <dgm:prSet presAssocID="{79180182-EF9E-4526-B119-5E744209C96C}" presName="Name17" presStyleLbl="parChTrans1D3" presStyleIdx="0" presStyleCnt="2"/>
      <dgm:spPr/>
      <dgm:t>
        <a:bodyPr/>
        <a:lstStyle/>
        <a:p>
          <a:endParaRPr lang="en-ZA"/>
        </a:p>
      </dgm:t>
    </dgm:pt>
    <dgm:pt modelId="{275C7545-A4FA-44D8-B832-693BD1F64C5A}" type="pres">
      <dgm:prSet presAssocID="{3F2AF482-C64F-4DE1-A22E-6B1A1D2B6BB6}" presName="hierRoot3" presStyleCnt="0"/>
      <dgm:spPr/>
    </dgm:pt>
    <dgm:pt modelId="{B1D73D45-D219-4BE8-BAC8-6F96F14F9426}" type="pres">
      <dgm:prSet presAssocID="{3F2AF482-C64F-4DE1-A22E-6B1A1D2B6BB6}" presName="composite3" presStyleCnt="0"/>
      <dgm:spPr/>
    </dgm:pt>
    <dgm:pt modelId="{4B9E0B62-273D-4B5A-8246-2A03E17FB0BA}" type="pres">
      <dgm:prSet presAssocID="{3F2AF482-C64F-4DE1-A22E-6B1A1D2B6BB6}" presName="background3" presStyleLbl="node3" presStyleIdx="0" presStyleCnt="2"/>
      <dgm:spPr/>
    </dgm:pt>
    <dgm:pt modelId="{26AFB629-D1E3-4C6E-96D8-4A2C5BF70D9C}" type="pres">
      <dgm:prSet presAssocID="{3F2AF482-C64F-4DE1-A22E-6B1A1D2B6BB6}" presName="text3" presStyleLbl="fgAcc3" presStyleIdx="0" presStyleCnt="2" custScaleX="163283">
        <dgm:presLayoutVars>
          <dgm:chPref val="3"/>
        </dgm:presLayoutVars>
      </dgm:prSet>
      <dgm:spPr/>
      <dgm:t>
        <a:bodyPr/>
        <a:lstStyle/>
        <a:p>
          <a:endParaRPr lang="en-ZA"/>
        </a:p>
      </dgm:t>
    </dgm:pt>
    <dgm:pt modelId="{9EDE5C91-47C4-493F-BC01-EA035633B790}" type="pres">
      <dgm:prSet presAssocID="{3F2AF482-C64F-4DE1-A22E-6B1A1D2B6BB6}" presName="hierChild4" presStyleCnt="0"/>
      <dgm:spPr/>
    </dgm:pt>
    <dgm:pt modelId="{E63B334A-454E-4695-8F8C-815F48BB223E}" type="pres">
      <dgm:prSet presAssocID="{D8AEE49D-ED03-47FF-BA0F-90C98E34798C}" presName="Name23" presStyleLbl="parChTrans1D4" presStyleIdx="0" presStyleCnt="8"/>
      <dgm:spPr/>
      <dgm:t>
        <a:bodyPr/>
        <a:lstStyle/>
        <a:p>
          <a:endParaRPr lang="en-ZA"/>
        </a:p>
      </dgm:t>
    </dgm:pt>
    <dgm:pt modelId="{CD969486-4611-4E4A-A300-8639AB5995D6}" type="pres">
      <dgm:prSet presAssocID="{A512D559-B2FD-4BCB-A6FB-39AF4236B4D7}" presName="hierRoot4" presStyleCnt="0"/>
      <dgm:spPr/>
    </dgm:pt>
    <dgm:pt modelId="{8A5641A5-AB91-4525-9613-923930618FC2}" type="pres">
      <dgm:prSet presAssocID="{A512D559-B2FD-4BCB-A6FB-39AF4236B4D7}" presName="composite4" presStyleCnt="0"/>
      <dgm:spPr/>
    </dgm:pt>
    <dgm:pt modelId="{F206D461-9CBC-4470-945C-C3C58D64C0F1}" type="pres">
      <dgm:prSet presAssocID="{A512D559-B2FD-4BCB-A6FB-39AF4236B4D7}" presName="background4" presStyleLbl="node4" presStyleIdx="0" presStyleCnt="8"/>
      <dgm:spPr/>
    </dgm:pt>
    <dgm:pt modelId="{7B1E01E4-46FB-4F39-9341-EBDB192FD08E}" type="pres">
      <dgm:prSet presAssocID="{A512D559-B2FD-4BCB-A6FB-39AF4236B4D7}" presName="text4" presStyleLbl="fgAcc4" presStyleIdx="0" presStyleCnt="8" custScaleX="182990" custLinFactNeighborX="-8401" custLinFactNeighborY="6676">
        <dgm:presLayoutVars>
          <dgm:chPref val="3"/>
        </dgm:presLayoutVars>
      </dgm:prSet>
      <dgm:spPr/>
      <dgm:t>
        <a:bodyPr/>
        <a:lstStyle/>
        <a:p>
          <a:endParaRPr lang="en-ZA"/>
        </a:p>
      </dgm:t>
    </dgm:pt>
    <dgm:pt modelId="{56810D9B-F10D-4F9C-8A9C-CEE9A5C4BA5F}" type="pres">
      <dgm:prSet presAssocID="{A512D559-B2FD-4BCB-A6FB-39AF4236B4D7}" presName="hierChild5" presStyleCnt="0"/>
      <dgm:spPr/>
    </dgm:pt>
    <dgm:pt modelId="{3F3E08BA-83EE-4962-93AB-DDDE9A55BF10}" type="pres">
      <dgm:prSet presAssocID="{0877CE0E-F212-484C-9295-909DF9564B72}" presName="Name23" presStyleLbl="parChTrans1D4" presStyleIdx="1" presStyleCnt="8"/>
      <dgm:spPr/>
      <dgm:t>
        <a:bodyPr/>
        <a:lstStyle/>
        <a:p>
          <a:endParaRPr lang="en-ZA"/>
        </a:p>
      </dgm:t>
    </dgm:pt>
    <dgm:pt modelId="{3E5097C3-78ED-42D6-AD1D-38898941964F}" type="pres">
      <dgm:prSet presAssocID="{40F38190-3F8A-4BA1-9EE2-E6314F70A0F9}" presName="hierRoot4" presStyleCnt="0"/>
      <dgm:spPr/>
    </dgm:pt>
    <dgm:pt modelId="{A41D1C6B-1DF7-4420-8AE1-71B995FFD432}" type="pres">
      <dgm:prSet presAssocID="{40F38190-3F8A-4BA1-9EE2-E6314F70A0F9}" presName="composite4" presStyleCnt="0"/>
      <dgm:spPr/>
    </dgm:pt>
    <dgm:pt modelId="{091605E8-AD25-4369-837C-4F523C1EDD9C}" type="pres">
      <dgm:prSet presAssocID="{40F38190-3F8A-4BA1-9EE2-E6314F70A0F9}" presName="background4" presStyleLbl="node4" presStyleIdx="1" presStyleCnt="8"/>
      <dgm:spPr/>
    </dgm:pt>
    <dgm:pt modelId="{21D0C45F-A74D-4A53-96B0-5D013388C933}" type="pres">
      <dgm:prSet presAssocID="{40F38190-3F8A-4BA1-9EE2-E6314F70A0F9}" presName="text4" presStyleLbl="fgAcc4" presStyleIdx="1" presStyleCnt="8">
        <dgm:presLayoutVars>
          <dgm:chPref val="3"/>
        </dgm:presLayoutVars>
      </dgm:prSet>
      <dgm:spPr/>
      <dgm:t>
        <a:bodyPr/>
        <a:lstStyle/>
        <a:p>
          <a:endParaRPr lang="en-ZA"/>
        </a:p>
      </dgm:t>
    </dgm:pt>
    <dgm:pt modelId="{48BABE0E-2BED-408D-9343-D90596A7C04E}" type="pres">
      <dgm:prSet presAssocID="{40F38190-3F8A-4BA1-9EE2-E6314F70A0F9}" presName="hierChild5" presStyleCnt="0"/>
      <dgm:spPr/>
    </dgm:pt>
    <dgm:pt modelId="{30546522-A29F-4AE4-BDEE-9B23EE23985A}" type="pres">
      <dgm:prSet presAssocID="{09BFBB9C-E8B7-45F7-A52C-A1EC6EB5E46E}" presName="Name23" presStyleLbl="parChTrans1D4" presStyleIdx="2" presStyleCnt="8"/>
      <dgm:spPr/>
      <dgm:t>
        <a:bodyPr/>
        <a:lstStyle/>
        <a:p>
          <a:endParaRPr lang="en-ZA"/>
        </a:p>
      </dgm:t>
    </dgm:pt>
    <dgm:pt modelId="{46570E27-F2F7-463D-94EF-CE9C722CE1EB}" type="pres">
      <dgm:prSet presAssocID="{82C0A79B-447C-4CA9-A918-AA80F6B72C9A}" presName="hierRoot4" presStyleCnt="0"/>
      <dgm:spPr/>
    </dgm:pt>
    <dgm:pt modelId="{74484146-5F26-4725-9074-5640B80667F7}" type="pres">
      <dgm:prSet presAssocID="{82C0A79B-447C-4CA9-A918-AA80F6B72C9A}" presName="composite4" presStyleCnt="0"/>
      <dgm:spPr/>
    </dgm:pt>
    <dgm:pt modelId="{D3664E2B-9309-4727-A608-D7D8C60E9200}" type="pres">
      <dgm:prSet presAssocID="{82C0A79B-447C-4CA9-A918-AA80F6B72C9A}" presName="background4" presStyleLbl="node4" presStyleIdx="2" presStyleCnt="8"/>
      <dgm:spPr/>
    </dgm:pt>
    <dgm:pt modelId="{1CFA6DD1-58DE-4556-A4DE-0175B9BA6AE9}" type="pres">
      <dgm:prSet presAssocID="{82C0A79B-447C-4CA9-A918-AA80F6B72C9A}" presName="text4" presStyleLbl="fgAcc4" presStyleIdx="2" presStyleCnt="8" custLinFactX="-2606" custLinFactNeighborX="-100000" custLinFactNeighborY="3661">
        <dgm:presLayoutVars>
          <dgm:chPref val="3"/>
        </dgm:presLayoutVars>
      </dgm:prSet>
      <dgm:spPr/>
      <dgm:t>
        <a:bodyPr/>
        <a:lstStyle/>
        <a:p>
          <a:endParaRPr lang="en-ZA"/>
        </a:p>
      </dgm:t>
    </dgm:pt>
    <dgm:pt modelId="{5092A783-114D-4F50-9C7D-8821956B7A60}" type="pres">
      <dgm:prSet presAssocID="{82C0A79B-447C-4CA9-A918-AA80F6B72C9A}" presName="hierChild5" presStyleCnt="0"/>
      <dgm:spPr/>
    </dgm:pt>
    <dgm:pt modelId="{2A2C3AD9-C8A3-483A-B9FB-AFA0EBF5B2A4}" type="pres">
      <dgm:prSet presAssocID="{0027AF5F-4816-4229-AE5C-5382D9B658AE}" presName="Name23" presStyleLbl="parChTrans1D4" presStyleIdx="3" presStyleCnt="8"/>
      <dgm:spPr/>
      <dgm:t>
        <a:bodyPr/>
        <a:lstStyle/>
        <a:p>
          <a:endParaRPr lang="en-ZA"/>
        </a:p>
      </dgm:t>
    </dgm:pt>
    <dgm:pt modelId="{81E8C452-D878-4806-B1CA-ADD1DF6CEA73}" type="pres">
      <dgm:prSet presAssocID="{1D950536-83BD-4F96-AA7A-FDE52999221F}" presName="hierRoot4" presStyleCnt="0"/>
      <dgm:spPr/>
    </dgm:pt>
    <dgm:pt modelId="{2682D053-C45C-4D3B-AF54-ACD80F5FD9A5}" type="pres">
      <dgm:prSet presAssocID="{1D950536-83BD-4F96-AA7A-FDE52999221F}" presName="composite4" presStyleCnt="0"/>
      <dgm:spPr/>
    </dgm:pt>
    <dgm:pt modelId="{41B15EF1-C127-4353-8FFC-19074D66663D}" type="pres">
      <dgm:prSet presAssocID="{1D950536-83BD-4F96-AA7A-FDE52999221F}" presName="background4" presStyleLbl="node4" presStyleIdx="3" presStyleCnt="8"/>
      <dgm:spPr/>
    </dgm:pt>
    <dgm:pt modelId="{BD6EA824-3F21-4DD3-93EB-1861A5793C55}" type="pres">
      <dgm:prSet presAssocID="{1D950536-83BD-4F96-AA7A-FDE52999221F}" presName="text4" presStyleLbl="fgAcc4" presStyleIdx="3" presStyleCnt="8" custScaleX="155286">
        <dgm:presLayoutVars>
          <dgm:chPref val="3"/>
        </dgm:presLayoutVars>
      </dgm:prSet>
      <dgm:spPr/>
      <dgm:t>
        <a:bodyPr/>
        <a:lstStyle/>
        <a:p>
          <a:endParaRPr lang="en-ZA"/>
        </a:p>
      </dgm:t>
    </dgm:pt>
    <dgm:pt modelId="{6CC4D505-7B27-414D-A385-7CAAFE00009B}" type="pres">
      <dgm:prSet presAssocID="{1D950536-83BD-4F96-AA7A-FDE52999221F}" presName="hierChild5" presStyleCnt="0"/>
      <dgm:spPr/>
    </dgm:pt>
    <dgm:pt modelId="{6DC8DA0B-4004-4FD7-AD1F-806B1FC29BF1}" type="pres">
      <dgm:prSet presAssocID="{F319931B-07C9-4125-9A45-CBF86DF6D56C}" presName="Name10" presStyleLbl="parChTrans1D2" presStyleIdx="1" presStyleCnt="2"/>
      <dgm:spPr/>
      <dgm:t>
        <a:bodyPr/>
        <a:lstStyle/>
        <a:p>
          <a:endParaRPr lang="en-ZA"/>
        </a:p>
      </dgm:t>
    </dgm:pt>
    <dgm:pt modelId="{26031E46-351B-4B6D-9E65-AB024418D9DC}" type="pres">
      <dgm:prSet presAssocID="{6D165E45-35A5-4170-B2BB-31362F793BA4}" presName="hierRoot2" presStyleCnt="0"/>
      <dgm:spPr/>
    </dgm:pt>
    <dgm:pt modelId="{91DD7367-7BA1-49EF-B00B-952797EC88DB}" type="pres">
      <dgm:prSet presAssocID="{6D165E45-35A5-4170-B2BB-31362F793BA4}" presName="composite2" presStyleCnt="0"/>
      <dgm:spPr/>
    </dgm:pt>
    <dgm:pt modelId="{71F9AFE7-AA6D-4C2E-BF36-9CE6F5F6A7CF}" type="pres">
      <dgm:prSet presAssocID="{6D165E45-35A5-4170-B2BB-31362F793BA4}" presName="background2" presStyleLbl="node2" presStyleIdx="1" presStyleCnt="2"/>
      <dgm:spPr/>
    </dgm:pt>
    <dgm:pt modelId="{C50100D6-6ACD-426B-91C6-71A1B069EC7A}" type="pres">
      <dgm:prSet presAssocID="{6D165E45-35A5-4170-B2BB-31362F793BA4}" presName="text2" presStyleLbl="fgAcc2" presStyleIdx="1" presStyleCnt="2" custScaleX="166997">
        <dgm:presLayoutVars>
          <dgm:chPref val="3"/>
        </dgm:presLayoutVars>
      </dgm:prSet>
      <dgm:spPr/>
      <dgm:t>
        <a:bodyPr/>
        <a:lstStyle/>
        <a:p>
          <a:endParaRPr lang="en-ZA"/>
        </a:p>
      </dgm:t>
    </dgm:pt>
    <dgm:pt modelId="{B9AD9B4C-DBAB-4EA7-AF03-2BBA4FBF218C}" type="pres">
      <dgm:prSet presAssocID="{6D165E45-35A5-4170-B2BB-31362F793BA4}" presName="hierChild3" presStyleCnt="0"/>
      <dgm:spPr/>
    </dgm:pt>
    <dgm:pt modelId="{94B14D28-AD0E-49E7-836C-DA84CD2938A1}" type="pres">
      <dgm:prSet presAssocID="{8D0A80B7-A2A2-4AE3-A4DC-9FA6E8BBE69E}" presName="Name17" presStyleLbl="parChTrans1D3" presStyleIdx="1" presStyleCnt="2"/>
      <dgm:spPr/>
      <dgm:t>
        <a:bodyPr/>
        <a:lstStyle/>
        <a:p>
          <a:endParaRPr lang="en-ZA"/>
        </a:p>
      </dgm:t>
    </dgm:pt>
    <dgm:pt modelId="{5866FE25-4D13-4FAB-BCA1-2B0B3A53A801}" type="pres">
      <dgm:prSet presAssocID="{14E5DC44-2434-47A6-A6B5-1D45A7077AB9}" presName="hierRoot3" presStyleCnt="0"/>
      <dgm:spPr/>
    </dgm:pt>
    <dgm:pt modelId="{8D1BDE1C-7C7D-40B6-A6B9-73E666D61177}" type="pres">
      <dgm:prSet presAssocID="{14E5DC44-2434-47A6-A6B5-1D45A7077AB9}" presName="composite3" presStyleCnt="0"/>
      <dgm:spPr/>
    </dgm:pt>
    <dgm:pt modelId="{090F3510-67D2-4792-95B9-FED866C79F2A}" type="pres">
      <dgm:prSet presAssocID="{14E5DC44-2434-47A6-A6B5-1D45A7077AB9}" presName="background3" presStyleLbl="node3" presStyleIdx="1" presStyleCnt="2"/>
      <dgm:spPr/>
    </dgm:pt>
    <dgm:pt modelId="{262E19AA-EC9E-4482-8290-EAD08D89EF86}" type="pres">
      <dgm:prSet presAssocID="{14E5DC44-2434-47A6-A6B5-1D45A7077AB9}" presName="text3" presStyleLbl="fgAcc3" presStyleIdx="1" presStyleCnt="2" custScaleX="183020">
        <dgm:presLayoutVars>
          <dgm:chPref val="3"/>
        </dgm:presLayoutVars>
      </dgm:prSet>
      <dgm:spPr/>
      <dgm:t>
        <a:bodyPr/>
        <a:lstStyle/>
        <a:p>
          <a:endParaRPr lang="en-ZA"/>
        </a:p>
      </dgm:t>
    </dgm:pt>
    <dgm:pt modelId="{4E8096B4-F6ED-40FF-BB27-AAB2F6E39997}" type="pres">
      <dgm:prSet presAssocID="{14E5DC44-2434-47A6-A6B5-1D45A7077AB9}" presName="hierChild4" presStyleCnt="0"/>
      <dgm:spPr/>
    </dgm:pt>
    <dgm:pt modelId="{0FCF8E38-C603-497D-9187-59DB5B816110}" type="pres">
      <dgm:prSet presAssocID="{BF2CDF16-83A6-4952-A9F5-68A42007340B}" presName="Name23" presStyleLbl="parChTrans1D4" presStyleIdx="4" presStyleCnt="8"/>
      <dgm:spPr/>
      <dgm:t>
        <a:bodyPr/>
        <a:lstStyle/>
        <a:p>
          <a:endParaRPr lang="en-ZA"/>
        </a:p>
      </dgm:t>
    </dgm:pt>
    <dgm:pt modelId="{1EF4B146-B8F3-49DD-8A09-E61416553C67}" type="pres">
      <dgm:prSet presAssocID="{F6B1E6A1-7538-4DF5-A27E-EEDDFB689095}" presName="hierRoot4" presStyleCnt="0"/>
      <dgm:spPr/>
    </dgm:pt>
    <dgm:pt modelId="{BE250CCF-5AB9-48AF-AD6C-C977F37085AF}" type="pres">
      <dgm:prSet presAssocID="{F6B1E6A1-7538-4DF5-A27E-EEDDFB689095}" presName="composite4" presStyleCnt="0"/>
      <dgm:spPr/>
    </dgm:pt>
    <dgm:pt modelId="{99AC20F1-0A9B-4AA3-9653-85D0B779E1ED}" type="pres">
      <dgm:prSet presAssocID="{F6B1E6A1-7538-4DF5-A27E-EEDDFB689095}" presName="background4" presStyleLbl="node4" presStyleIdx="4" presStyleCnt="8"/>
      <dgm:spPr/>
    </dgm:pt>
    <dgm:pt modelId="{742DBB28-DC5D-41C5-8E0C-F2615494955A}" type="pres">
      <dgm:prSet presAssocID="{F6B1E6A1-7538-4DF5-A27E-EEDDFB689095}" presName="text4" presStyleLbl="fgAcc4" presStyleIdx="4" presStyleCnt="8">
        <dgm:presLayoutVars>
          <dgm:chPref val="3"/>
        </dgm:presLayoutVars>
      </dgm:prSet>
      <dgm:spPr/>
      <dgm:t>
        <a:bodyPr/>
        <a:lstStyle/>
        <a:p>
          <a:endParaRPr lang="en-ZA"/>
        </a:p>
      </dgm:t>
    </dgm:pt>
    <dgm:pt modelId="{34681ED0-EB50-4F3C-8AC1-5C1A1D055732}" type="pres">
      <dgm:prSet presAssocID="{F6B1E6A1-7538-4DF5-A27E-EEDDFB689095}" presName="hierChild5" presStyleCnt="0"/>
      <dgm:spPr/>
    </dgm:pt>
    <dgm:pt modelId="{8B1F9122-AF7C-42D0-A61F-51A2AA1864F7}" type="pres">
      <dgm:prSet presAssocID="{F96DDA1F-352C-4F2D-8FD1-6378124632B6}" presName="Name23" presStyleLbl="parChTrans1D4" presStyleIdx="5" presStyleCnt="8"/>
      <dgm:spPr/>
      <dgm:t>
        <a:bodyPr/>
        <a:lstStyle/>
        <a:p>
          <a:endParaRPr lang="en-ZA"/>
        </a:p>
      </dgm:t>
    </dgm:pt>
    <dgm:pt modelId="{E2D9F73F-C1EB-4134-828D-D6E812595C14}" type="pres">
      <dgm:prSet presAssocID="{5028B67D-0F88-471F-B0A8-9F60F5A5A299}" presName="hierRoot4" presStyleCnt="0"/>
      <dgm:spPr/>
    </dgm:pt>
    <dgm:pt modelId="{433023D3-F5F9-4007-A187-51A7534AAA3A}" type="pres">
      <dgm:prSet presAssocID="{5028B67D-0F88-471F-B0A8-9F60F5A5A299}" presName="composite4" presStyleCnt="0"/>
      <dgm:spPr/>
    </dgm:pt>
    <dgm:pt modelId="{18930B86-AD9B-493F-B89D-7A41B0E35E75}" type="pres">
      <dgm:prSet presAssocID="{5028B67D-0F88-471F-B0A8-9F60F5A5A299}" presName="background4" presStyleLbl="node4" presStyleIdx="5" presStyleCnt="8"/>
      <dgm:spPr/>
    </dgm:pt>
    <dgm:pt modelId="{9B6C662E-7922-4D2A-B992-3F574EC6632A}" type="pres">
      <dgm:prSet presAssocID="{5028B67D-0F88-471F-B0A8-9F60F5A5A299}" presName="text4" presStyleLbl="fgAcc4" presStyleIdx="5" presStyleCnt="8" custScaleX="138163" custLinFactNeighborX="29676" custLinFactNeighborY="16278">
        <dgm:presLayoutVars>
          <dgm:chPref val="3"/>
        </dgm:presLayoutVars>
      </dgm:prSet>
      <dgm:spPr/>
      <dgm:t>
        <a:bodyPr/>
        <a:lstStyle/>
        <a:p>
          <a:endParaRPr lang="en-ZA"/>
        </a:p>
      </dgm:t>
    </dgm:pt>
    <dgm:pt modelId="{EF5E020B-D7FD-4C57-8BBE-73F8B6C36622}" type="pres">
      <dgm:prSet presAssocID="{5028B67D-0F88-471F-B0A8-9F60F5A5A299}" presName="hierChild5" presStyleCnt="0"/>
      <dgm:spPr/>
    </dgm:pt>
    <dgm:pt modelId="{6C8378EC-0293-4A4F-A531-80C10E368796}" type="pres">
      <dgm:prSet presAssocID="{62385329-35C9-4F5A-8612-37413D6F5F9E}" presName="Name23" presStyleLbl="parChTrans1D4" presStyleIdx="6" presStyleCnt="8"/>
      <dgm:spPr/>
      <dgm:t>
        <a:bodyPr/>
        <a:lstStyle/>
        <a:p>
          <a:endParaRPr lang="en-ZA"/>
        </a:p>
      </dgm:t>
    </dgm:pt>
    <dgm:pt modelId="{79195067-45C5-4035-9CF7-829593040378}" type="pres">
      <dgm:prSet presAssocID="{91C1E509-1D5A-4857-9C95-5B5C877E03F1}" presName="hierRoot4" presStyleCnt="0"/>
      <dgm:spPr/>
    </dgm:pt>
    <dgm:pt modelId="{F7E88D15-8517-491D-B974-56D201D1B948}" type="pres">
      <dgm:prSet presAssocID="{91C1E509-1D5A-4857-9C95-5B5C877E03F1}" presName="composite4" presStyleCnt="0"/>
      <dgm:spPr/>
    </dgm:pt>
    <dgm:pt modelId="{07A36B1C-3AB9-4642-AA3D-E1DAF3FEDFF6}" type="pres">
      <dgm:prSet presAssocID="{91C1E509-1D5A-4857-9C95-5B5C877E03F1}" presName="background4" presStyleLbl="node4" presStyleIdx="6" presStyleCnt="8"/>
      <dgm:spPr/>
    </dgm:pt>
    <dgm:pt modelId="{CFBA4ECB-3CF2-420A-B912-B104ADF5BE8B}" type="pres">
      <dgm:prSet presAssocID="{91C1E509-1D5A-4857-9C95-5B5C877E03F1}" presName="text4" presStyleLbl="fgAcc4" presStyleIdx="6" presStyleCnt="8" custLinFactNeighborX="92263" custLinFactNeighborY="-8955">
        <dgm:presLayoutVars>
          <dgm:chPref val="3"/>
        </dgm:presLayoutVars>
      </dgm:prSet>
      <dgm:spPr/>
      <dgm:t>
        <a:bodyPr/>
        <a:lstStyle/>
        <a:p>
          <a:endParaRPr lang="en-ZA"/>
        </a:p>
      </dgm:t>
    </dgm:pt>
    <dgm:pt modelId="{0BF3CCF6-0413-49CD-929E-95C3E39BEFEB}" type="pres">
      <dgm:prSet presAssocID="{91C1E509-1D5A-4857-9C95-5B5C877E03F1}" presName="hierChild5" presStyleCnt="0"/>
      <dgm:spPr/>
    </dgm:pt>
    <dgm:pt modelId="{01701F79-DCD0-4FF4-9898-45E63DE81F36}" type="pres">
      <dgm:prSet presAssocID="{F88DA67B-3BD3-4758-A686-A0D1E1DEEFA4}" presName="Name23" presStyleLbl="parChTrans1D4" presStyleIdx="7" presStyleCnt="8"/>
      <dgm:spPr/>
      <dgm:t>
        <a:bodyPr/>
        <a:lstStyle/>
        <a:p>
          <a:endParaRPr lang="en-ZA"/>
        </a:p>
      </dgm:t>
    </dgm:pt>
    <dgm:pt modelId="{0BC2992D-AAB6-4BDF-B89C-E4D834B1DBE8}" type="pres">
      <dgm:prSet presAssocID="{2ADDD38C-A9A2-4F2A-A846-085274280FA1}" presName="hierRoot4" presStyleCnt="0"/>
      <dgm:spPr/>
    </dgm:pt>
    <dgm:pt modelId="{F45681D9-D284-4F79-B2F5-D199B138D7E7}" type="pres">
      <dgm:prSet presAssocID="{2ADDD38C-A9A2-4F2A-A846-085274280FA1}" presName="composite4" presStyleCnt="0"/>
      <dgm:spPr/>
    </dgm:pt>
    <dgm:pt modelId="{18213A69-83B4-4EE1-8F31-B749E8D8B5DE}" type="pres">
      <dgm:prSet presAssocID="{2ADDD38C-A9A2-4F2A-A846-085274280FA1}" presName="background4" presStyleLbl="node4" presStyleIdx="7" presStyleCnt="8"/>
      <dgm:spPr/>
    </dgm:pt>
    <dgm:pt modelId="{75AE5BA6-6C74-4362-982C-5099619295DA}" type="pres">
      <dgm:prSet presAssocID="{2ADDD38C-A9A2-4F2A-A846-085274280FA1}" presName="text4" presStyleLbl="fgAcc4" presStyleIdx="7" presStyleCnt="8" custScaleX="237048">
        <dgm:presLayoutVars>
          <dgm:chPref val="3"/>
        </dgm:presLayoutVars>
      </dgm:prSet>
      <dgm:spPr/>
      <dgm:t>
        <a:bodyPr/>
        <a:lstStyle/>
        <a:p>
          <a:endParaRPr lang="en-ZA"/>
        </a:p>
      </dgm:t>
    </dgm:pt>
    <dgm:pt modelId="{9000BB44-020E-4EF6-8ADF-E60EF0E283B1}" type="pres">
      <dgm:prSet presAssocID="{2ADDD38C-A9A2-4F2A-A846-085274280FA1}" presName="hierChild5" presStyleCnt="0"/>
      <dgm:spPr/>
    </dgm:pt>
  </dgm:ptLst>
  <dgm:cxnLst>
    <dgm:cxn modelId="{669A9420-59B4-485A-A9B4-04C25ADED923}" type="presOf" srcId="{F319931B-07C9-4125-9A45-CBF86DF6D56C}" destId="{6DC8DA0B-4004-4FD7-AD1F-806B1FC29BF1}" srcOrd="0" destOrd="0" presId="urn:microsoft.com/office/officeart/2005/8/layout/hierarchy1"/>
    <dgm:cxn modelId="{FAF8E7D9-D2BB-4E98-86D8-7AEA63A19B8F}" type="presOf" srcId="{02D6A178-EACC-4AC0-9CFE-A0BF0509E45E}" destId="{2B7C1389-DE3A-47CA-95CF-58DB2E065306}" srcOrd="0" destOrd="0" presId="urn:microsoft.com/office/officeart/2005/8/layout/hierarchy1"/>
    <dgm:cxn modelId="{EA200A2C-873D-4CC4-9C7F-F5229E1B1243}" srcId="{F6B1E6A1-7538-4DF5-A27E-EEDDFB689095}" destId="{5028B67D-0F88-471F-B0A8-9F60F5A5A299}" srcOrd="0" destOrd="0" parTransId="{F96DDA1F-352C-4F2D-8FD1-6378124632B6}" sibTransId="{8D9B8E94-2343-4C42-8779-F1D8B5ACBFBA}"/>
    <dgm:cxn modelId="{7C9BDF57-B9DD-4A7E-A038-C698F0A37D38}" srcId="{6D165E45-35A5-4170-B2BB-31362F793BA4}" destId="{14E5DC44-2434-47A6-A6B5-1D45A7077AB9}" srcOrd="0" destOrd="0" parTransId="{8D0A80B7-A2A2-4AE3-A4DC-9FA6E8BBE69E}" sibTransId="{982F0373-7FAE-4F56-AE46-F837A9FD9FB2}"/>
    <dgm:cxn modelId="{330540FA-4991-486D-9B99-451FD001A841}" srcId="{40F38190-3F8A-4BA1-9EE2-E6314F70A0F9}" destId="{1D950536-83BD-4F96-AA7A-FDE52999221F}" srcOrd="1" destOrd="0" parTransId="{0027AF5F-4816-4229-AE5C-5382D9B658AE}" sibTransId="{93FD729B-E503-4764-9BC6-592B529E5F61}"/>
    <dgm:cxn modelId="{2E72B4EA-DC21-4662-A26D-F499448DA96D}" type="presOf" srcId="{0027AF5F-4816-4229-AE5C-5382D9B658AE}" destId="{2A2C3AD9-C8A3-483A-B9FB-AFA0EBF5B2A4}" srcOrd="0" destOrd="0" presId="urn:microsoft.com/office/officeart/2005/8/layout/hierarchy1"/>
    <dgm:cxn modelId="{41016FF3-13DE-4071-8DBE-44062F57D7EA}" srcId="{6196B9A0-6369-4550-B373-06CD732B6682}" destId="{3F2AF482-C64F-4DE1-A22E-6B1A1D2B6BB6}" srcOrd="0" destOrd="0" parTransId="{79180182-EF9E-4526-B119-5E744209C96C}" sibTransId="{F2FD9513-985A-436D-888C-DF4B2F857FD1}"/>
    <dgm:cxn modelId="{124D211F-AA4C-4E3D-BB76-356B2DDD5CE4}" type="presOf" srcId="{91C1E509-1D5A-4857-9C95-5B5C877E03F1}" destId="{CFBA4ECB-3CF2-420A-B912-B104ADF5BE8B}" srcOrd="0" destOrd="0" presId="urn:microsoft.com/office/officeart/2005/8/layout/hierarchy1"/>
    <dgm:cxn modelId="{72CDBAF9-AF0E-4FA1-BF9F-AF782267993F}" srcId="{2F25BC4D-ABFD-4D05-A851-319D188014C8}" destId="{6196B9A0-6369-4550-B373-06CD732B6682}" srcOrd="0" destOrd="0" parTransId="{CAA220E2-BA77-4B1C-84B0-20FF07768552}" sibTransId="{7E28FF3C-440B-41AB-AB75-E97874439AB9}"/>
    <dgm:cxn modelId="{7463C8ED-A614-4841-AAA2-DE63295DBC53}" type="presOf" srcId="{6D165E45-35A5-4170-B2BB-31362F793BA4}" destId="{C50100D6-6ACD-426B-91C6-71A1B069EC7A}" srcOrd="0" destOrd="0" presId="urn:microsoft.com/office/officeart/2005/8/layout/hierarchy1"/>
    <dgm:cxn modelId="{D5ADB03F-A199-477C-BDE5-4DF6B5B32159}" type="presOf" srcId="{2F25BC4D-ABFD-4D05-A851-319D188014C8}" destId="{A6D135DD-3E58-45BA-8D26-6CA3AFC34921}" srcOrd="0" destOrd="0" presId="urn:microsoft.com/office/officeart/2005/8/layout/hierarchy1"/>
    <dgm:cxn modelId="{2B8B17FE-1BA2-4B73-A136-357D5D99378C}" srcId="{14E5DC44-2434-47A6-A6B5-1D45A7077AB9}" destId="{2ADDD38C-A9A2-4F2A-A846-085274280FA1}" srcOrd="1" destOrd="0" parTransId="{F88DA67B-3BD3-4758-A686-A0D1E1DEEFA4}" sibTransId="{EE605269-186B-4B41-9C04-B7521CA0EB6E}"/>
    <dgm:cxn modelId="{D1E27531-76E9-471E-A414-B7A88627009D}" type="presOf" srcId="{14E5DC44-2434-47A6-A6B5-1D45A7077AB9}" destId="{262E19AA-EC9E-4482-8290-EAD08D89EF86}" srcOrd="0" destOrd="0" presId="urn:microsoft.com/office/officeart/2005/8/layout/hierarchy1"/>
    <dgm:cxn modelId="{75A41D2D-C5CC-47A4-B126-98E2294C9721}" type="presOf" srcId="{5028B67D-0F88-471F-B0A8-9F60F5A5A299}" destId="{9B6C662E-7922-4D2A-B992-3F574EC6632A}" srcOrd="0" destOrd="0" presId="urn:microsoft.com/office/officeart/2005/8/layout/hierarchy1"/>
    <dgm:cxn modelId="{1EEB6791-7C33-443B-9060-D189BCC4D15A}" type="presOf" srcId="{40F38190-3F8A-4BA1-9EE2-E6314F70A0F9}" destId="{21D0C45F-A74D-4A53-96B0-5D013388C933}" srcOrd="0" destOrd="0" presId="urn:microsoft.com/office/officeart/2005/8/layout/hierarchy1"/>
    <dgm:cxn modelId="{27EEB9D4-2718-4199-A23A-69D764E902A2}" type="presOf" srcId="{CAA220E2-BA77-4B1C-84B0-20FF07768552}" destId="{75E3D175-27A4-4DEE-9663-E9E804F8BCD9}" srcOrd="0" destOrd="0" presId="urn:microsoft.com/office/officeart/2005/8/layout/hierarchy1"/>
    <dgm:cxn modelId="{F89505A7-C53C-4A4D-9999-951C3AD6BF21}" srcId="{3F2AF482-C64F-4DE1-A22E-6B1A1D2B6BB6}" destId="{40F38190-3F8A-4BA1-9EE2-E6314F70A0F9}" srcOrd="1" destOrd="0" parTransId="{0877CE0E-F212-484C-9295-909DF9564B72}" sibTransId="{09BC09BE-6F43-47EA-B75D-D6C2516D1AB8}"/>
    <dgm:cxn modelId="{592D2538-0910-4CDA-B903-98182220AE78}" type="presOf" srcId="{F6B1E6A1-7538-4DF5-A27E-EEDDFB689095}" destId="{742DBB28-DC5D-41C5-8E0C-F2615494955A}" srcOrd="0" destOrd="0" presId="urn:microsoft.com/office/officeart/2005/8/layout/hierarchy1"/>
    <dgm:cxn modelId="{DD01A40B-3F8E-4D8D-BDC5-59FB606D0813}" srcId="{F6B1E6A1-7538-4DF5-A27E-EEDDFB689095}" destId="{91C1E509-1D5A-4857-9C95-5B5C877E03F1}" srcOrd="1" destOrd="0" parTransId="{62385329-35C9-4F5A-8612-37413D6F5F9E}" sibTransId="{6C942F4E-B308-42AB-9A92-C3A34395E27A}"/>
    <dgm:cxn modelId="{BBDE48D5-AD19-4E91-9B45-78AFE2C10A2A}" type="presOf" srcId="{F88DA67B-3BD3-4758-A686-A0D1E1DEEFA4}" destId="{01701F79-DCD0-4FF4-9898-45E63DE81F36}" srcOrd="0" destOrd="0" presId="urn:microsoft.com/office/officeart/2005/8/layout/hierarchy1"/>
    <dgm:cxn modelId="{C50B7AE8-619F-4550-91AF-23398847A8B1}" type="presOf" srcId="{BF2CDF16-83A6-4952-A9F5-68A42007340B}" destId="{0FCF8E38-C603-497D-9187-59DB5B816110}" srcOrd="0" destOrd="0" presId="urn:microsoft.com/office/officeart/2005/8/layout/hierarchy1"/>
    <dgm:cxn modelId="{4186396A-37D1-4A9F-B444-DE8E946BC80D}" type="presOf" srcId="{2ADDD38C-A9A2-4F2A-A846-085274280FA1}" destId="{75AE5BA6-6C74-4362-982C-5099619295DA}" srcOrd="0" destOrd="0" presId="urn:microsoft.com/office/officeart/2005/8/layout/hierarchy1"/>
    <dgm:cxn modelId="{882D7414-8510-47C0-993F-6C5411AB8126}" type="presOf" srcId="{A512D559-B2FD-4BCB-A6FB-39AF4236B4D7}" destId="{7B1E01E4-46FB-4F39-9341-EBDB192FD08E}" srcOrd="0" destOrd="0" presId="urn:microsoft.com/office/officeart/2005/8/layout/hierarchy1"/>
    <dgm:cxn modelId="{6DE54753-2DF3-4409-B71B-AE61814318AE}" type="presOf" srcId="{62385329-35C9-4F5A-8612-37413D6F5F9E}" destId="{6C8378EC-0293-4A4F-A531-80C10E368796}" srcOrd="0" destOrd="0" presId="urn:microsoft.com/office/officeart/2005/8/layout/hierarchy1"/>
    <dgm:cxn modelId="{93D36CBA-4018-40C0-A805-9EFA8D185AE9}" srcId="{3F2AF482-C64F-4DE1-A22E-6B1A1D2B6BB6}" destId="{A512D559-B2FD-4BCB-A6FB-39AF4236B4D7}" srcOrd="0" destOrd="0" parTransId="{D8AEE49D-ED03-47FF-BA0F-90C98E34798C}" sibTransId="{B6D2DC58-F608-4448-B9C6-048955A82382}"/>
    <dgm:cxn modelId="{66F7397F-A104-47E5-8207-5C141D711455}" srcId="{2F25BC4D-ABFD-4D05-A851-319D188014C8}" destId="{6D165E45-35A5-4170-B2BB-31362F793BA4}" srcOrd="1" destOrd="0" parTransId="{F319931B-07C9-4125-9A45-CBF86DF6D56C}" sibTransId="{1EEEB0CD-9F26-4E2A-ABE6-F5B407620BC8}"/>
    <dgm:cxn modelId="{18A37608-15F5-4866-AE4B-25E8AC36A723}" type="presOf" srcId="{79180182-EF9E-4526-B119-5E744209C96C}" destId="{245475E7-166E-4884-884C-386B8C70CB12}" srcOrd="0" destOrd="0" presId="urn:microsoft.com/office/officeart/2005/8/layout/hierarchy1"/>
    <dgm:cxn modelId="{C3472C8C-F17D-4813-B9A8-ED74E75A1EB2}" srcId="{02D6A178-EACC-4AC0-9CFE-A0BF0509E45E}" destId="{2F25BC4D-ABFD-4D05-A851-319D188014C8}" srcOrd="0" destOrd="0" parTransId="{1D3FBE53-656C-4626-AED8-5B2EE6D2461F}" sibTransId="{2A378FD8-CA11-466F-B444-1EE191734249}"/>
    <dgm:cxn modelId="{8C4A66A9-0AF8-4235-A252-10319BA4A166}" type="presOf" srcId="{D8AEE49D-ED03-47FF-BA0F-90C98E34798C}" destId="{E63B334A-454E-4695-8F8C-815F48BB223E}" srcOrd="0" destOrd="0" presId="urn:microsoft.com/office/officeart/2005/8/layout/hierarchy1"/>
    <dgm:cxn modelId="{BFF961CD-5A65-4FD6-9A87-941D9DAF9815}" srcId="{14E5DC44-2434-47A6-A6B5-1D45A7077AB9}" destId="{F6B1E6A1-7538-4DF5-A27E-EEDDFB689095}" srcOrd="0" destOrd="0" parTransId="{BF2CDF16-83A6-4952-A9F5-68A42007340B}" sibTransId="{DC6A4131-1153-442F-A8AA-6D9A6E8B587F}"/>
    <dgm:cxn modelId="{15192841-30C7-4EB2-A8EE-F0A84F959D36}" type="presOf" srcId="{0877CE0E-F212-484C-9295-909DF9564B72}" destId="{3F3E08BA-83EE-4962-93AB-DDDE9A55BF10}" srcOrd="0" destOrd="0" presId="urn:microsoft.com/office/officeart/2005/8/layout/hierarchy1"/>
    <dgm:cxn modelId="{CED89872-D059-4145-85E9-36D5514B7619}" type="presOf" srcId="{3F2AF482-C64F-4DE1-A22E-6B1A1D2B6BB6}" destId="{26AFB629-D1E3-4C6E-96D8-4A2C5BF70D9C}" srcOrd="0" destOrd="0" presId="urn:microsoft.com/office/officeart/2005/8/layout/hierarchy1"/>
    <dgm:cxn modelId="{160BBB05-4E4E-4CDF-94D6-4064E72347CC}" type="presOf" srcId="{F96DDA1F-352C-4F2D-8FD1-6378124632B6}" destId="{8B1F9122-AF7C-42D0-A61F-51A2AA1864F7}" srcOrd="0" destOrd="0" presId="urn:microsoft.com/office/officeart/2005/8/layout/hierarchy1"/>
    <dgm:cxn modelId="{D36491B8-0BCB-42FA-80C8-26B9395BCFE6}" type="presOf" srcId="{82C0A79B-447C-4CA9-A918-AA80F6B72C9A}" destId="{1CFA6DD1-58DE-4556-A4DE-0175B9BA6AE9}" srcOrd="0" destOrd="0" presId="urn:microsoft.com/office/officeart/2005/8/layout/hierarchy1"/>
    <dgm:cxn modelId="{9C3246F1-8CC3-4BE2-94DF-E57003442E69}" type="presOf" srcId="{09BFBB9C-E8B7-45F7-A52C-A1EC6EB5E46E}" destId="{30546522-A29F-4AE4-BDEE-9B23EE23985A}" srcOrd="0" destOrd="0" presId="urn:microsoft.com/office/officeart/2005/8/layout/hierarchy1"/>
    <dgm:cxn modelId="{B07580EC-54DB-4ADD-A8E1-89DBE4850FBC}" type="presOf" srcId="{1D950536-83BD-4F96-AA7A-FDE52999221F}" destId="{BD6EA824-3F21-4DD3-93EB-1861A5793C55}" srcOrd="0" destOrd="0" presId="urn:microsoft.com/office/officeart/2005/8/layout/hierarchy1"/>
    <dgm:cxn modelId="{306D71AF-9C64-4EFC-8A5E-D11970762D36}" type="presOf" srcId="{8D0A80B7-A2A2-4AE3-A4DC-9FA6E8BBE69E}" destId="{94B14D28-AD0E-49E7-836C-DA84CD2938A1}" srcOrd="0" destOrd="0" presId="urn:microsoft.com/office/officeart/2005/8/layout/hierarchy1"/>
    <dgm:cxn modelId="{01691E31-EAC0-45ED-8987-9A52BF753247}" type="presOf" srcId="{6196B9A0-6369-4550-B373-06CD732B6682}" destId="{19E946FB-E77C-4D25-B5E9-251DA407AE4E}" srcOrd="0" destOrd="0" presId="urn:microsoft.com/office/officeart/2005/8/layout/hierarchy1"/>
    <dgm:cxn modelId="{D59CF65E-26A4-44B6-830E-FCDB17199F28}" srcId="{40F38190-3F8A-4BA1-9EE2-E6314F70A0F9}" destId="{82C0A79B-447C-4CA9-A918-AA80F6B72C9A}" srcOrd="0" destOrd="0" parTransId="{09BFBB9C-E8B7-45F7-A52C-A1EC6EB5E46E}" sibTransId="{9EB93C73-2748-4E4A-BC0F-B949F3FB7B75}"/>
    <dgm:cxn modelId="{FB61E513-32C9-4760-881E-A099FD76FA59}" type="presParOf" srcId="{2B7C1389-DE3A-47CA-95CF-58DB2E065306}" destId="{C83E1F45-178F-4F8F-8C96-70659691C238}" srcOrd="0" destOrd="0" presId="urn:microsoft.com/office/officeart/2005/8/layout/hierarchy1"/>
    <dgm:cxn modelId="{9035EFAB-1794-4F59-AFFF-4042D92706DB}" type="presParOf" srcId="{C83E1F45-178F-4F8F-8C96-70659691C238}" destId="{2C7EF2C3-C446-4FDF-8817-B4BB48CBC8C7}" srcOrd="0" destOrd="0" presId="urn:microsoft.com/office/officeart/2005/8/layout/hierarchy1"/>
    <dgm:cxn modelId="{106337F5-7F53-4465-B874-624413BD3809}" type="presParOf" srcId="{2C7EF2C3-C446-4FDF-8817-B4BB48CBC8C7}" destId="{174403E8-F5A2-486B-8EBE-BC482C35CB7B}" srcOrd="0" destOrd="0" presId="urn:microsoft.com/office/officeart/2005/8/layout/hierarchy1"/>
    <dgm:cxn modelId="{C2586CEC-34E1-4059-AD36-17E6B4028FA6}" type="presParOf" srcId="{2C7EF2C3-C446-4FDF-8817-B4BB48CBC8C7}" destId="{A6D135DD-3E58-45BA-8D26-6CA3AFC34921}" srcOrd="1" destOrd="0" presId="urn:microsoft.com/office/officeart/2005/8/layout/hierarchy1"/>
    <dgm:cxn modelId="{36351BA0-38A6-48E7-B40B-333454B1B81B}" type="presParOf" srcId="{C83E1F45-178F-4F8F-8C96-70659691C238}" destId="{D3C71C92-6120-4559-9A54-9B5F2F9D46C9}" srcOrd="1" destOrd="0" presId="urn:microsoft.com/office/officeart/2005/8/layout/hierarchy1"/>
    <dgm:cxn modelId="{F4D154CD-17DC-48B7-AE4E-58ED73666332}" type="presParOf" srcId="{D3C71C92-6120-4559-9A54-9B5F2F9D46C9}" destId="{75E3D175-27A4-4DEE-9663-E9E804F8BCD9}" srcOrd="0" destOrd="0" presId="urn:microsoft.com/office/officeart/2005/8/layout/hierarchy1"/>
    <dgm:cxn modelId="{15823884-224F-4FB5-8679-BFC817B45644}" type="presParOf" srcId="{D3C71C92-6120-4559-9A54-9B5F2F9D46C9}" destId="{B4A4377E-A023-4F44-80ED-066A199ECF3C}" srcOrd="1" destOrd="0" presId="urn:microsoft.com/office/officeart/2005/8/layout/hierarchy1"/>
    <dgm:cxn modelId="{5350287B-5071-4CE1-BD8D-D3D9DD73C1A4}" type="presParOf" srcId="{B4A4377E-A023-4F44-80ED-066A199ECF3C}" destId="{A3C22B00-CBB4-4DF8-A9B4-9F122D340087}" srcOrd="0" destOrd="0" presId="urn:microsoft.com/office/officeart/2005/8/layout/hierarchy1"/>
    <dgm:cxn modelId="{0629DD41-121E-4CD1-897F-CC7E43F8726D}" type="presParOf" srcId="{A3C22B00-CBB4-4DF8-A9B4-9F122D340087}" destId="{2482FAB7-6905-4A19-BEEB-B2AA7DDD5EB9}" srcOrd="0" destOrd="0" presId="urn:microsoft.com/office/officeart/2005/8/layout/hierarchy1"/>
    <dgm:cxn modelId="{73DA7644-74D7-4B67-8B82-51A8035EDA89}" type="presParOf" srcId="{A3C22B00-CBB4-4DF8-A9B4-9F122D340087}" destId="{19E946FB-E77C-4D25-B5E9-251DA407AE4E}" srcOrd="1" destOrd="0" presId="urn:microsoft.com/office/officeart/2005/8/layout/hierarchy1"/>
    <dgm:cxn modelId="{EA1A9439-8324-437D-99CD-4429E37EE362}" type="presParOf" srcId="{B4A4377E-A023-4F44-80ED-066A199ECF3C}" destId="{589EF1F8-D3D5-4221-9642-AFC36D3FE3EF}" srcOrd="1" destOrd="0" presId="urn:microsoft.com/office/officeart/2005/8/layout/hierarchy1"/>
    <dgm:cxn modelId="{75668316-6247-43C8-A9D6-2D8259D5CDBA}" type="presParOf" srcId="{589EF1F8-D3D5-4221-9642-AFC36D3FE3EF}" destId="{245475E7-166E-4884-884C-386B8C70CB12}" srcOrd="0" destOrd="0" presId="urn:microsoft.com/office/officeart/2005/8/layout/hierarchy1"/>
    <dgm:cxn modelId="{455018AF-B905-4E63-82FC-215212B2CD8A}" type="presParOf" srcId="{589EF1F8-D3D5-4221-9642-AFC36D3FE3EF}" destId="{275C7545-A4FA-44D8-B832-693BD1F64C5A}" srcOrd="1" destOrd="0" presId="urn:microsoft.com/office/officeart/2005/8/layout/hierarchy1"/>
    <dgm:cxn modelId="{CBFA1DD9-CB47-4855-A16F-E142BE4479AE}" type="presParOf" srcId="{275C7545-A4FA-44D8-B832-693BD1F64C5A}" destId="{B1D73D45-D219-4BE8-BAC8-6F96F14F9426}" srcOrd="0" destOrd="0" presId="urn:microsoft.com/office/officeart/2005/8/layout/hierarchy1"/>
    <dgm:cxn modelId="{FFF6C42F-09A9-4D7E-946A-A44C66EF4ED7}" type="presParOf" srcId="{B1D73D45-D219-4BE8-BAC8-6F96F14F9426}" destId="{4B9E0B62-273D-4B5A-8246-2A03E17FB0BA}" srcOrd="0" destOrd="0" presId="urn:microsoft.com/office/officeart/2005/8/layout/hierarchy1"/>
    <dgm:cxn modelId="{11B10CAC-B1C4-4BB9-9BD5-16FBA9667BC2}" type="presParOf" srcId="{B1D73D45-D219-4BE8-BAC8-6F96F14F9426}" destId="{26AFB629-D1E3-4C6E-96D8-4A2C5BF70D9C}" srcOrd="1" destOrd="0" presId="urn:microsoft.com/office/officeart/2005/8/layout/hierarchy1"/>
    <dgm:cxn modelId="{E7CA62A1-E036-4985-9E06-3756A237B373}" type="presParOf" srcId="{275C7545-A4FA-44D8-B832-693BD1F64C5A}" destId="{9EDE5C91-47C4-493F-BC01-EA035633B790}" srcOrd="1" destOrd="0" presId="urn:microsoft.com/office/officeart/2005/8/layout/hierarchy1"/>
    <dgm:cxn modelId="{A235B654-8C20-48D5-B964-C0B889A4FF39}" type="presParOf" srcId="{9EDE5C91-47C4-493F-BC01-EA035633B790}" destId="{E63B334A-454E-4695-8F8C-815F48BB223E}" srcOrd="0" destOrd="0" presId="urn:microsoft.com/office/officeart/2005/8/layout/hierarchy1"/>
    <dgm:cxn modelId="{57127714-1738-4DD8-940A-8F750550C944}" type="presParOf" srcId="{9EDE5C91-47C4-493F-BC01-EA035633B790}" destId="{CD969486-4611-4E4A-A300-8639AB5995D6}" srcOrd="1" destOrd="0" presId="urn:microsoft.com/office/officeart/2005/8/layout/hierarchy1"/>
    <dgm:cxn modelId="{E4F7E3EB-030F-45A2-B879-8B4FE681D204}" type="presParOf" srcId="{CD969486-4611-4E4A-A300-8639AB5995D6}" destId="{8A5641A5-AB91-4525-9613-923930618FC2}" srcOrd="0" destOrd="0" presId="urn:microsoft.com/office/officeart/2005/8/layout/hierarchy1"/>
    <dgm:cxn modelId="{9083D0F8-7BE2-4783-A18D-35DB7844D1D6}" type="presParOf" srcId="{8A5641A5-AB91-4525-9613-923930618FC2}" destId="{F206D461-9CBC-4470-945C-C3C58D64C0F1}" srcOrd="0" destOrd="0" presId="urn:microsoft.com/office/officeart/2005/8/layout/hierarchy1"/>
    <dgm:cxn modelId="{53ED705C-1B50-485E-AD17-04E08DC4960C}" type="presParOf" srcId="{8A5641A5-AB91-4525-9613-923930618FC2}" destId="{7B1E01E4-46FB-4F39-9341-EBDB192FD08E}" srcOrd="1" destOrd="0" presId="urn:microsoft.com/office/officeart/2005/8/layout/hierarchy1"/>
    <dgm:cxn modelId="{A9A5E093-838A-4938-9280-A12F234C963B}" type="presParOf" srcId="{CD969486-4611-4E4A-A300-8639AB5995D6}" destId="{56810D9B-F10D-4F9C-8A9C-CEE9A5C4BA5F}" srcOrd="1" destOrd="0" presId="urn:microsoft.com/office/officeart/2005/8/layout/hierarchy1"/>
    <dgm:cxn modelId="{621F7212-19FE-4B97-8B17-44E053091498}" type="presParOf" srcId="{9EDE5C91-47C4-493F-BC01-EA035633B790}" destId="{3F3E08BA-83EE-4962-93AB-DDDE9A55BF10}" srcOrd="2" destOrd="0" presId="urn:microsoft.com/office/officeart/2005/8/layout/hierarchy1"/>
    <dgm:cxn modelId="{608530B6-7301-430C-8D49-0945758DFFB9}" type="presParOf" srcId="{9EDE5C91-47C4-493F-BC01-EA035633B790}" destId="{3E5097C3-78ED-42D6-AD1D-38898941964F}" srcOrd="3" destOrd="0" presId="urn:microsoft.com/office/officeart/2005/8/layout/hierarchy1"/>
    <dgm:cxn modelId="{105FBFD0-1B01-49F1-88A6-7733CCFCC9F9}" type="presParOf" srcId="{3E5097C3-78ED-42D6-AD1D-38898941964F}" destId="{A41D1C6B-1DF7-4420-8AE1-71B995FFD432}" srcOrd="0" destOrd="0" presId="urn:microsoft.com/office/officeart/2005/8/layout/hierarchy1"/>
    <dgm:cxn modelId="{A688AF5D-309A-4547-AAF1-EA2226F8798A}" type="presParOf" srcId="{A41D1C6B-1DF7-4420-8AE1-71B995FFD432}" destId="{091605E8-AD25-4369-837C-4F523C1EDD9C}" srcOrd="0" destOrd="0" presId="urn:microsoft.com/office/officeart/2005/8/layout/hierarchy1"/>
    <dgm:cxn modelId="{8829FAD7-4C0B-4D45-ADE8-EED3AFE976FF}" type="presParOf" srcId="{A41D1C6B-1DF7-4420-8AE1-71B995FFD432}" destId="{21D0C45F-A74D-4A53-96B0-5D013388C933}" srcOrd="1" destOrd="0" presId="urn:microsoft.com/office/officeart/2005/8/layout/hierarchy1"/>
    <dgm:cxn modelId="{307F0F54-1F6A-427A-96DF-84847DEE6584}" type="presParOf" srcId="{3E5097C3-78ED-42D6-AD1D-38898941964F}" destId="{48BABE0E-2BED-408D-9343-D90596A7C04E}" srcOrd="1" destOrd="0" presId="urn:microsoft.com/office/officeart/2005/8/layout/hierarchy1"/>
    <dgm:cxn modelId="{71E1B3CA-CE9C-4432-BE43-3FA9935E31CE}" type="presParOf" srcId="{48BABE0E-2BED-408D-9343-D90596A7C04E}" destId="{30546522-A29F-4AE4-BDEE-9B23EE23985A}" srcOrd="0" destOrd="0" presId="urn:microsoft.com/office/officeart/2005/8/layout/hierarchy1"/>
    <dgm:cxn modelId="{94ABA3BB-87EF-4F48-8C53-6B6E4F093F3A}" type="presParOf" srcId="{48BABE0E-2BED-408D-9343-D90596A7C04E}" destId="{46570E27-F2F7-463D-94EF-CE9C722CE1EB}" srcOrd="1" destOrd="0" presId="urn:microsoft.com/office/officeart/2005/8/layout/hierarchy1"/>
    <dgm:cxn modelId="{D2864780-0105-414D-8468-E435020BAC20}" type="presParOf" srcId="{46570E27-F2F7-463D-94EF-CE9C722CE1EB}" destId="{74484146-5F26-4725-9074-5640B80667F7}" srcOrd="0" destOrd="0" presId="urn:microsoft.com/office/officeart/2005/8/layout/hierarchy1"/>
    <dgm:cxn modelId="{3EE8A593-9047-44B1-B257-1B8B8365A67D}" type="presParOf" srcId="{74484146-5F26-4725-9074-5640B80667F7}" destId="{D3664E2B-9309-4727-A608-D7D8C60E9200}" srcOrd="0" destOrd="0" presId="urn:microsoft.com/office/officeart/2005/8/layout/hierarchy1"/>
    <dgm:cxn modelId="{6CEAFA57-0A68-43DF-9DD5-70C4A8714521}" type="presParOf" srcId="{74484146-5F26-4725-9074-5640B80667F7}" destId="{1CFA6DD1-58DE-4556-A4DE-0175B9BA6AE9}" srcOrd="1" destOrd="0" presId="urn:microsoft.com/office/officeart/2005/8/layout/hierarchy1"/>
    <dgm:cxn modelId="{9C4FFB41-44B8-4460-9CBC-B58ED0726890}" type="presParOf" srcId="{46570E27-F2F7-463D-94EF-CE9C722CE1EB}" destId="{5092A783-114D-4F50-9C7D-8821956B7A60}" srcOrd="1" destOrd="0" presId="urn:microsoft.com/office/officeart/2005/8/layout/hierarchy1"/>
    <dgm:cxn modelId="{FEC1CA41-AB13-44FB-BA7E-58D39CF2AA5D}" type="presParOf" srcId="{48BABE0E-2BED-408D-9343-D90596A7C04E}" destId="{2A2C3AD9-C8A3-483A-B9FB-AFA0EBF5B2A4}" srcOrd="2" destOrd="0" presId="urn:microsoft.com/office/officeart/2005/8/layout/hierarchy1"/>
    <dgm:cxn modelId="{070756CD-2CAF-4F25-B92F-09E5624EC991}" type="presParOf" srcId="{48BABE0E-2BED-408D-9343-D90596A7C04E}" destId="{81E8C452-D878-4806-B1CA-ADD1DF6CEA73}" srcOrd="3" destOrd="0" presId="urn:microsoft.com/office/officeart/2005/8/layout/hierarchy1"/>
    <dgm:cxn modelId="{510831D8-6629-4552-ADB3-AED7A0A46818}" type="presParOf" srcId="{81E8C452-D878-4806-B1CA-ADD1DF6CEA73}" destId="{2682D053-C45C-4D3B-AF54-ACD80F5FD9A5}" srcOrd="0" destOrd="0" presId="urn:microsoft.com/office/officeart/2005/8/layout/hierarchy1"/>
    <dgm:cxn modelId="{2E1C4837-C518-4228-A93A-BFAD2D345022}" type="presParOf" srcId="{2682D053-C45C-4D3B-AF54-ACD80F5FD9A5}" destId="{41B15EF1-C127-4353-8FFC-19074D66663D}" srcOrd="0" destOrd="0" presId="urn:microsoft.com/office/officeart/2005/8/layout/hierarchy1"/>
    <dgm:cxn modelId="{B3DD508A-3AE5-4122-8ACB-1326108C0C97}" type="presParOf" srcId="{2682D053-C45C-4D3B-AF54-ACD80F5FD9A5}" destId="{BD6EA824-3F21-4DD3-93EB-1861A5793C55}" srcOrd="1" destOrd="0" presId="urn:microsoft.com/office/officeart/2005/8/layout/hierarchy1"/>
    <dgm:cxn modelId="{52A1CC46-9AFB-4286-A703-2B43EB352C5C}" type="presParOf" srcId="{81E8C452-D878-4806-B1CA-ADD1DF6CEA73}" destId="{6CC4D505-7B27-414D-A385-7CAAFE00009B}" srcOrd="1" destOrd="0" presId="urn:microsoft.com/office/officeart/2005/8/layout/hierarchy1"/>
    <dgm:cxn modelId="{14617E32-9141-48C9-BEBA-26B525833D9A}" type="presParOf" srcId="{D3C71C92-6120-4559-9A54-9B5F2F9D46C9}" destId="{6DC8DA0B-4004-4FD7-AD1F-806B1FC29BF1}" srcOrd="2" destOrd="0" presId="urn:microsoft.com/office/officeart/2005/8/layout/hierarchy1"/>
    <dgm:cxn modelId="{56907D99-17C0-4E35-AE0C-F342774FF5C7}" type="presParOf" srcId="{D3C71C92-6120-4559-9A54-9B5F2F9D46C9}" destId="{26031E46-351B-4B6D-9E65-AB024418D9DC}" srcOrd="3" destOrd="0" presId="urn:microsoft.com/office/officeart/2005/8/layout/hierarchy1"/>
    <dgm:cxn modelId="{FA7A859E-623C-41C1-BA6D-A8AA2B68FF40}" type="presParOf" srcId="{26031E46-351B-4B6D-9E65-AB024418D9DC}" destId="{91DD7367-7BA1-49EF-B00B-952797EC88DB}" srcOrd="0" destOrd="0" presId="urn:microsoft.com/office/officeart/2005/8/layout/hierarchy1"/>
    <dgm:cxn modelId="{4E4D8EDB-3C6D-47BC-8BD8-FF05A5F9771D}" type="presParOf" srcId="{91DD7367-7BA1-49EF-B00B-952797EC88DB}" destId="{71F9AFE7-AA6D-4C2E-BF36-9CE6F5F6A7CF}" srcOrd="0" destOrd="0" presId="urn:microsoft.com/office/officeart/2005/8/layout/hierarchy1"/>
    <dgm:cxn modelId="{0D8591BF-49D8-4B18-AF82-5282CFC0534E}" type="presParOf" srcId="{91DD7367-7BA1-49EF-B00B-952797EC88DB}" destId="{C50100D6-6ACD-426B-91C6-71A1B069EC7A}" srcOrd="1" destOrd="0" presId="urn:microsoft.com/office/officeart/2005/8/layout/hierarchy1"/>
    <dgm:cxn modelId="{338F55D6-03BE-4518-8DDD-690947183BFE}" type="presParOf" srcId="{26031E46-351B-4B6D-9E65-AB024418D9DC}" destId="{B9AD9B4C-DBAB-4EA7-AF03-2BBA4FBF218C}" srcOrd="1" destOrd="0" presId="urn:microsoft.com/office/officeart/2005/8/layout/hierarchy1"/>
    <dgm:cxn modelId="{F13772D3-47C0-49B7-92DD-9CB633FF97B8}" type="presParOf" srcId="{B9AD9B4C-DBAB-4EA7-AF03-2BBA4FBF218C}" destId="{94B14D28-AD0E-49E7-836C-DA84CD2938A1}" srcOrd="0" destOrd="0" presId="urn:microsoft.com/office/officeart/2005/8/layout/hierarchy1"/>
    <dgm:cxn modelId="{8A24336E-015A-430B-AF2B-CBF20000E8A3}" type="presParOf" srcId="{B9AD9B4C-DBAB-4EA7-AF03-2BBA4FBF218C}" destId="{5866FE25-4D13-4FAB-BCA1-2B0B3A53A801}" srcOrd="1" destOrd="0" presId="urn:microsoft.com/office/officeart/2005/8/layout/hierarchy1"/>
    <dgm:cxn modelId="{EF1520C1-C346-4A9E-99A8-D99C8FE6A47C}" type="presParOf" srcId="{5866FE25-4D13-4FAB-BCA1-2B0B3A53A801}" destId="{8D1BDE1C-7C7D-40B6-A6B9-73E666D61177}" srcOrd="0" destOrd="0" presId="urn:microsoft.com/office/officeart/2005/8/layout/hierarchy1"/>
    <dgm:cxn modelId="{4A713EEA-9C44-494E-80D7-D361EEB51BD5}" type="presParOf" srcId="{8D1BDE1C-7C7D-40B6-A6B9-73E666D61177}" destId="{090F3510-67D2-4792-95B9-FED866C79F2A}" srcOrd="0" destOrd="0" presId="urn:microsoft.com/office/officeart/2005/8/layout/hierarchy1"/>
    <dgm:cxn modelId="{46D17096-E956-44B1-8A98-A0C19E899552}" type="presParOf" srcId="{8D1BDE1C-7C7D-40B6-A6B9-73E666D61177}" destId="{262E19AA-EC9E-4482-8290-EAD08D89EF86}" srcOrd="1" destOrd="0" presId="urn:microsoft.com/office/officeart/2005/8/layout/hierarchy1"/>
    <dgm:cxn modelId="{3EA0193D-B233-45CB-9A24-503E0A3A5848}" type="presParOf" srcId="{5866FE25-4D13-4FAB-BCA1-2B0B3A53A801}" destId="{4E8096B4-F6ED-40FF-BB27-AAB2F6E39997}" srcOrd="1" destOrd="0" presId="urn:microsoft.com/office/officeart/2005/8/layout/hierarchy1"/>
    <dgm:cxn modelId="{5E78A08E-BD68-48BC-BED2-17FCE9FAEE49}" type="presParOf" srcId="{4E8096B4-F6ED-40FF-BB27-AAB2F6E39997}" destId="{0FCF8E38-C603-497D-9187-59DB5B816110}" srcOrd="0" destOrd="0" presId="urn:microsoft.com/office/officeart/2005/8/layout/hierarchy1"/>
    <dgm:cxn modelId="{B24BCA6E-E518-4537-A010-E9D0C6DDFDF7}" type="presParOf" srcId="{4E8096B4-F6ED-40FF-BB27-AAB2F6E39997}" destId="{1EF4B146-B8F3-49DD-8A09-E61416553C67}" srcOrd="1" destOrd="0" presId="urn:microsoft.com/office/officeart/2005/8/layout/hierarchy1"/>
    <dgm:cxn modelId="{9CCFB3AB-31AE-42E5-AC07-516EBF9E531D}" type="presParOf" srcId="{1EF4B146-B8F3-49DD-8A09-E61416553C67}" destId="{BE250CCF-5AB9-48AF-AD6C-C977F37085AF}" srcOrd="0" destOrd="0" presId="urn:microsoft.com/office/officeart/2005/8/layout/hierarchy1"/>
    <dgm:cxn modelId="{445A92CE-FC94-48B8-A68A-A24D56E85723}" type="presParOf" srcId="{BE250CCF-5AB9-48AF-AD6C-C977F37085AF}" destId="{99AC20F1-0A9B-4AA3-9653-85D0B779E1ED}" srcOrd="0" destOrd="0" presId="urn:microsoft.com/office/officeart/2005/8/layout/hierarchy1"/>
    <dgm:cxn modelId="{09F68199-9690-49B5-9E5C-43B008295F70}" type="presParOf" srcId="{BE250CCF-5AB9-48AF-AD6C-C977F37085AF}" destId="{742DBB28-DC5D-41C5-8E0C-F2615494955A}" srcOrd="1" destOrd="0" presId="urn:microsoft.com/office/officeart/2005/8/layout/hierarchy1"/>
    <dgm:cxn modelId="{DED20EC7-3023-4752-9FC0-1F5AA5B25999}" type="presParOf" srcId="{1EF4B146-B8F3-49DD-8A09-E61416553C67}" destId="{34681ED0-EB50-4F3C-8AC1-5C1A1D055732}" srcOrd="1" destOrd="0" presId="urn:microsoft.com/office/officeart/2005/8/layout/hierarchy1"/>
    <dgm:cxn modelId="{48BEE5B2-88EA-462E-9311-5A5BD3E4E839}" type="presParOf" srcId="{34681ED0-EB50-4F3C-8AC1-5C1A1D055732}" destId="{8B1F9122-AF7C-42D0-A61F-51A2AA1864F7}" srcOrd="0" destOrd="0" presId="urn:microsoft.com/office/officeart/2005/8/layout/hierarchy1"/>
    <dgm:cxn modelId="{FFAF6F83-8100-4F83-8A3D-ABC8E2C6DBE6}" type="presParOf" srcId="{34681ED0-EB50-4F3C-8AC1-5C1A1D055732}" destId="{E2D9F73F-C1EB-4134-828D-D6E812595C14}" srcOrd="1" destOrd="0" presId="urn:microsoft.com/office/officeart/2005/8/layout/hierarchy1"/>
    <dgm:cxn modelId="{9D9C4F0A-5598-46EE-873C-A3A77C03693E}" type="presParOf" srcId="{E2D9F73F-C1EB-4134-828D-D6E812595C14}" destId="{433023D3-F5F9-4007-A187-51A7534AAA3A}" srcOrd="0" destOrd="0" presId="urn:microsoft.com/office/officeart/2005/8/layout/hierarchy1"/>
    <dgm:cxn modelId="{13B011D0-BD9C-44E6-997D-106E3600F791}" type="presParOf" srcId="{433023D3-F5F9-4007-A187-51A7534AAA3A}" destId="{18930B86-AD9B-493F-B89D-7A41B0E35E75}" srcOrd="0" destOrd="0" presId="urn:microsoft.com/office/officeart/2005/8/layout/hierarchy1"/>
    <dgm:cxn modelId="{2988E4D2-58CA-427F-8365-7CEB6C1CA299}" type="presParOf" srcId="{433023D3-F5F9-4007-A187-51A7534AAA3A}" destId="{9B6C662E-7922-4D2A-B992-3F574EC6632A}" srcOrd="1" destOrd="0" presId="urn:microsoft.com/office/officeart/2005/8/layout/hierarchy1"/>
    <dgm:cxn modelId="{B8977F4D-873A-48AA-96F6-B8217115394E}" type="presParOf" srcId="{E2D9F73F-C1EB-4134-828D-D6E812595C14}" destId="{EF5E020B-D7FD-4C57-8BBE-73F8B6C36622}" srcOrd="1" destOrd="0" presId="urn:microsoft.com/office/officeart/2005/8/layout/hierarchy1"/>
    <dgm:cxn modelId="{85800008-2FD2-4CD1-876C-B061CFD1022A}" type="presParOf" srcId="{34681ED0-EB50-4F3C-8AC1-5C1A1D055732}" destId="{6C8378EC-0293-4A4F-A531-80C10E368796}" srcOrd="2" destOrd="0" presId="urn:microsoft.com/office/officeart/2005/8/layout/hierarchy1"/>
    <dgm:cxn modelId="{9138BC36-33F2-4B82-9787-0170348B2112}" type="presParOf" srcId="{34681ED0-EB50-4F3C-8AC1-5C1A1D055732}" destId="{79195067-45C5-4035-9CF7-829593040378}" srcOrd="3" destOrd="0" presId="urn:microsoft.com/office/officeart/2005/8/layout/hierarchy1"/>
    <dgm:cxn modelId="{934D616B-912D-4B9C-8C96-18FA8C4CC125}" type="presParOf" srcId="{79195067-45C5-4035-9CF7-829593040378}" destId="{F7E88D15-8517-491D-B974-56D201D1B948}" srcOrd="0" destOrd="0" presId="urn:microsoft.com/office/officeart/2005/8/layout/hierarchy1"/>
    <dgm:cxn modelId="{4C74F62F-7DD9-47F1-A6AF-2E4037373320}" type="presParOf" srcId="{F7E88D15-8517-491D-B974-56D201D1B948}" destId="{07A36B1C-3AB9-4642-AA3D-E1DAF3FEDFF6}" srcOrd="0" destOrd="0" presId="urn:microsoft.com/office/officeart/2005/8/layout/hierarchy1"/>
    <dgm:cxn modelId="{E173B399-8FF9-48EB-B7B8-641DBE45FDA4}" type="presParOf" srcId="{F7E88D15-8517-491D-B974-56D201D1B948}" destId="{CFBA4ECB-3CF2-420A-B912-B104ADF5BE8B}" srcOrd="1" destOrd="0" presId="urn:microsoft.com/office/officeart/2005/8/layout/hierarchy1"/>
    <dgm:cxn modelId="{7308646D-7CEA-420D-A905-C5E311FFFD33}" type="presParOf" srcId="{79195067-45C5-4035-9CF7-829593040378}" destId="{0BF3CCF6-0413-49CD-929E-95C3E39BEFEB}" srcOrd="1" destOrd="0" presId="urn:microsoft.com/office/officeart/2005/8/layout/hierarchy1"/>
    <dgm:cxn modelId="{624CE953-BD9C-48B6-B167-D206D3DC0776}" type="presParOf" srcId="{4E8096B4-F6ED-40FF-BB27-AAB2F6E39997}" destId="{01701F79-DCD0-4FF4-9898-45E63DE81F36}" srcOrd="2" destOrd="0" presId="urn:microsoft.com/office/officeart/2005/8/layout/hierarchy1"/>
    <dgm:cxn modelId="{FA303BBD-5313-4451-9A85-16A3EBB83B35}" type="presParOf" srcId="{4E8096B4-F6ED-40FF-BB27-AAB2F6E39997}" destId="{0BC2992D-AAB6-4BDF-B89C-E4D834B1DBE8}" srcOrd="3" destOrd="0" presId="urn:microsoft.com/office/officeart/2005/8/layout/hierarchy1"/>
    <dgm:cxn modelId="{089E6653-8B8E-40F8-B466-5C423A481A05}" type="presParOf" srcId="{0BC2992D-AAB6-4BDF-B89C-E4D834B1DBE8}" destId="{F45681D9-D284-4F79-B2F5-D199B138D7E7}" srcOrd="0" destOrd="0" presId="urn:microsoft.com/office/officeart/2005/8/layout/hierarchy1"/>
    <dgm:cxn modelId="{0F89DAA5-6673-44FB-A630-D44ECA0F7348}" type="presParOf" srcId="{F45681D9-D284-4F79-B2F5-D199B138D7E7}" destId="{18213A69-83B4-4EE1-8F31-B749E8D8B5DE}" srcOrd="0" destOrd="0" presId="urn:microsoft.com/office/officeart/2005/8/layout/hierarchy1"/>
    <dgm:cxn modelId="{59B8ACE1-5FFA-48D5-B868-C8A737BB3B4E}" type="presParOf" srcId="{F45681D9-D284-4F79-B2F5-D199B138D7E7}" destId="{75AE5BA6-6C74-4362-982C-5099619295DA}" srcOrd="1" destOrd="0" presId="urn:microsoft.com/office/officeart/2005/8/layout/hierarchy1"/>
    <dgm:cxn modelId="{D4891FE4-4156-44D3-BE1E-D73C7C473F61}" type="presParOf" srcId="{0BC2992D-AAB6-4BDF-B89C-E4D834B1DBE8}" destId="{9000BB44-020E-4EF6-8ADF-E60EF0E283B1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BECD24F-EFB8-469A-847A-6FE07DE5DBF5}">
      <dsp:nvSpPr>
        <dsp:cNvPr id="0" name=""/>
        <dsp:cNvSpPr/>
      </dsp:nvSpPr>
      <dsp:spPr>
        <a:xfrm>
          <a:off x="3109047" y="1500610"/>
          <a:ext cx="1902891" cy="1524740"/>
        </a:xfrm>
        <a:prstGeom prst="ellipse">
          <a:avLst/>
        </a:prstGeom>
        <a:gradFill rotWithShape="1">
          <a:gsLst>
            <a:gs pos="0">
              <a:srgbClr val="8064A2">
                <a:shade val="51000"/>
                <a:satMod val="130000"/>
              </a:srgbClr>
            </a:gs>
            <a:gs pos="80000">
              <a:srgbClr val="8064A2">
                <a:shade val="93000"/>
                <a:satMod val="130000"/>
              </a:srgbClr>
            </a:gs>
            <a:gs pos="100000">
              <a:srgbClr val="8064A2">
                <a:shade val="94000"/>
                <a:satMod val="135000"/>
              </a:srgbClr>
            </a:gs>
          </a:gsLst>
          <a:lin ang="16200000" scaled="0"/>
        </a:gradFill>
        <a:ln w="9525" cap="flat" cmpd="sng" algn="ctr">
          <a:solidFill>
            <a:srgbClr val="8064A2">
              <a:shade val="95000"/>
              <a:satMod val="105000"/>
            </a:srgb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accent4"/>
        </a:lnRef>
        <a:fillRef idx="3">
          <a:schemeClr val="accent4"/>
        </a:fillRef>
        <a:effectRef idx="2">
          <a:schemeClr val="accent4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1400" b="1" kern="1200" dirty="0">
              <a:solidFill>
                <a:sysClr val="window" lastClr="FFFFFF"/>
              </a:solidFill>
              <a:latin typeface="Times New Roman" pitchFamily="18" charset="0"/>
              <a:ea typeface="+mn-ea"/>
              <a:cs typeface="Times New Roman" pitchFamily="18" charset="0"/>
            </a:rPr>
            <a:t>DMH Information system</a:t>
          </a:r>
        </a:p>
      </dsp:txBody>
      <dsp:txXfrm>
        <a:off x="3387719" y="1723903"/>
        <a:ext cx="1345547" cy="1078154"/>
      </dsp:txXfrm>
    </dsp:sp>
    <dsp:sp modelId="{DDD1F326-CCA8-490C-900A-2481835E1D96}">
      <dsp:nvSpPr>
        <dsp:cNvPr id="0" name=""/>
        <dsp:cNvSpPr/>
      </dsp:nvSpPr>
      <dsp:spPr>
        <a:xfrm rot="16200000">
          <a:off x="3942405" y="1368897"/>
          <a:ext cx="236176" cy="27251"/>
        </a:xfrm>
        <a:custGeom>
          <a:avLst/>
          <a:gdLst/>
          <a:ahLst/>
          <a:cxnLst/>
          <a:rect l="0" t="0" r="0" b="0"/>
          <a:pathLst>
            <a:path>
              <a:moveTo>
                <a:pt x="0" y="13625"/>
              </a:moveTo>
              <a:lnTo>
                <a:pt x="236176" y="13625"/>
              </a:lnTo>
            </a:path>
          </a:pathLst>
        </a:custGeom>
        <a:noFill/>
        <a:ln w="25400" cap="flat" cmpd="sng" algn="ctr">
          <a:solidFill>
            <a:srgbClr val="4F81BD">
              <a:shade val="6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ZA" sz="500" kern="120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sp:txBody>
      <dsp:txXfrm>
        <a:off x="4054588" y="1388426"/>
        <a:ext cx="0" cy="0"/>
      </dsp:txXfrm>
    </dsp:sp>
    <dsp:sp modelId="{A2C37833-D17E-43B2-93A0-AA387CFEF6A5}">
      <dsp:nvSpPr>
        <dsp:cNvPr id="0" name=""/>
        <dsp:cNvSpPr/>
      </dsp:nvSpPr>
      <dsp:spPr>
        <a:xfrm>
          <a:off x="3150630" y="18507"/>
          <a:ext cx="1819726" cy="1245926"/>
        </a:xfrm>
        <a:prstGeom prst="ellipse">
          <a:avLst/>
        </a:prstGeom>
        <a:gradFill rotWithShape="1">
          <a:gsLst>
            <a:gs pos="0">
              <a:srgbClr val="9BBB59">
                <a:tint val="50000"/>
                <a:satMod val="300000"/>
              </a:srgbClr>
            </a:gs>
            <a:gs pos="35000">
              <a:srgbClr val="9BBB59">
                <a:tint val="37000"/>
                <a:satMod val="300000"/>
              </a:srgbClr>
            </a:gs>
            <a:gs pos="100000">
              <a:srgbClr val="9BBB59">
                <a:tint val="15000"/>
                <a:satMod val="350000"/>
              </a:srgbClr>
            </a:gs>
          </a:gsLst>
          <a:lin ang="16200000" scaled="1"/>
        </a:gradFill>
        <a:ln w="9525" cap="flat" cmpd="sng" algn="ctr">
          <a:solidFill>
            <a:srgbClr val="9BBB59">
              <a:shade val="95000"/>
              <a:satMod val="105000"/>
            </a:srgb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1400" b="1" kern="1200" dirty="0">
              <a:solidFill>
                <a:sysClr val="windowText" lastClr="000000"/>
              </a:solidFill>
              <a:latin typeface="Times New Roman" pitchFamily="18" charset="0"/>
              <a:ea typeface="+mn-ea"/>
              <a:cs typeface="Times New Roman" pitchFamily="18" charset="0"/>
            </a:rPr>
            <a:t>Info</a:t>
          </a:r>
          <a:r>
            <a:rPr lang="en-ZA" sz="1400" b="1" kern="1200" dirty="0" smtClean="0">
              <a:solidFill>
                <a:sysClr val="windowText" lastClr="000000"/>
              </a:solidFill>
              <a:latin typeface="Times New Roman" pitchFamily="18" charset="0"/>
              <a:ea typeface="+mn-ea"/>
              <a:cs typeface="Times New Roman" pitchFamily="18" charset="0"/>
            </a:rPr>
            <a:t>. collection  tools &amp; contents</a:t>
          </a:r>
          <a:endParaRPr lang="en-ZA" sz="1400" b="1" kern="1200" dirty="0">
            <a:solidFill>
              <a:sysClr val="windowText" lastClr="000000"/>
            </a:solidFill>
            <a:latin typeface="Times New Roman" pitchFamily="18" charset="0"/>
            <a:ea typeface="+mn-ea"/>
            <a:cs typeface="Times New Roman" pitchFamily="18" charset="0"/>
          </a:endParaRPr>
        </a:p>
      </dsp:txBody>
      <dsp:txXfrm>
        <a:off x="3417123" y="200969"/>
        <a:ext cx="1286740" cy="881002"/>
      </dsp:txXfrm>
    </dsp:sp>
    <dsp:sp modelId="{9E7E938C-A32A-46A2-AECF-BC0809F1524E}">
      <dsp:nvSpPr>
        <dsp:cNvPr id="0" name=""/>
        <dsp:cNvSpPr/>
      </dsp:nvSpPr>
      <dsp:spPr>
        <a:xfrm rot="20011356">
          <a:off x="4864892" y="1831361"/>
          <a:ext cx="69592" cy="27251"/>
        </a:xfrm>
        <a:custGeom>
          <a:avLst/>
          <a:gdLst/>
          <a:ahLst/>
          <a:cxnLst/>
          <a:rect l="0" t="0" r="0" b="0"/>
          <a:pathLst>
            <a:path>
              <a:moveTo>
                <a:pt x="0" y="13625"/>
              </a:moveTo>
              <a:lnTo>
                <a:pt x="54204" y="13625"/>
              </a:lnTo>
            </a:path>
          </a:pathLst>
        </a:custGeom>
        <a:noFill/>
        <a:ln w="25400" cap="flat" cmpd="sng" algn="ctr">
          <a:solidFill>
            <a:srgbClr val="4F81BD">
              <a:shade val="6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ZA" sz="500" kern="120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sp:txBody>
      <dsp:txXfrm>
        <a:off x="4897356" y="1844204"/>
        <a:ext cx="0" cy="0"/>
      </dsp:txXfrm>
    </dsp:sp>
    <dsp:sp modelId="{93A50BB8-9A8B-4807-B3C7-189B3BA10CD3}">
      <dsp:nvSpPr>
        <dsp:cNvPr id="0" name=""/>
        <dsp:cNvSpPr/>
      </dsp:nvSpPr>
      <dsp:spPr>
        <a:xfrm>
          <a:off x="4817951" y="881058"/>
          <a:ext cx="1532564" cy="1245926"/>
        </a:xfrm>
        <a:prstGeom prst="ellipse">
          <a:avLst/>
        </a:prstGeom>
        <a:gradFill rotWithShape="1">
          <a:gsLst>
            <a:gs pos="0">
              <a:srgbClr val="4BACC6">
                <a:tint val="50000"/>
                <a:satMod val="300000"/>
              </a:srgbClr>
            </a:gs>
            <a:gs pos="35000">
              <a:srgbClr val="4BACC6">
                <a:tint val="37000"/>
                <a:satMod val="300000"/>
              </a:srgbClr>
            </a:gs>
            <a:gs pos="100000">
              <a:srgbClr val="4BACC6">
                <a:tint val="15000"/>
                <a:satMod val="350000"/>
              </a:srgbClr>
            </a:gs>
          </a:gsLst>
          <a:lin ang="16200000" scaled="1"/>
        </a:gradFill>
        <a:ln w="9525" cap="flat" cmpd="sng" algn="ctr">
          <a:solidFill>
            <a:srgbClr val="4BACC6">
              <a:shade val="95000"/>
              <a:satMod val="105000"/>
            </a:srgb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1600" b="1" kern="1200" dirty="0">
              <a:solidFill>
                <a:sysClr val="windowText" lastClr="000000"/>
              </a:solidFill>
              <a:latin typeface="Times New Roman" pitchFamily="18" charset="0"/>
              <a:ea typeface="+mn-ea"/>
              <a:cs typeface="Times New Roman" pitchFamily="18" charset="0"/>
            </a:rPr>
            <a:t>Information Infrastructure</a:t>
          </a:r>
        </a:p>
      </dsp:txBody>
      <dsp:txXfrm>
        <a:off x="5042390" y="1063520"/>
        <a:ext cx="1083686" cy="881002"/>
      </dsp:txXfrm>
    </dsp:sp>
    <dsp:sp modelId="{5A4A8F17-D105-4A81-A202-A1E55803FFB1}">
      <dsp:nvSpPr>
        <dsp:cNvPr id="0" name=""/>
        <dsp:cNvSpPr/>
      </dsp:nvSpPr>
      <dsp:spPr>
        <a:xfrm rot="1800000">
          <a:off x="4825246" y="2721830"/>
          <a:ext cx="107194" cy="27251"/>
        </a:xfrm>
        <a:custGeom>
          <a:avLst/>
          <a:gdLst/>
          <a:ahLst/>
          <a:cxnLst/>
          <a:rect l="0" t="0" r="0" b="0"/>
          <a:pathLst>
            <a:path>
              <a:moveTo>
                <a:pt x="0" y="13625"/>
              </a:moveTo>
              <a:lnTo>
                <a:pt x="107194" y="13625"/>
              </a:lnTo>
            </a:path>
          </a:pathLst>
        </a:custGeom>
        <a:noFill/>
        <a:ln w="25400" cap="flat" cmpd="sng" algn="ctr">
          <a:solidFill>
            <a:srgbClr val="4F81BD">
              <a:shade val="6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ZA" sz="500" kern="120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sp:txBody>
      <dsp:txXfrm>
        <a:off x="4877862" y="2731794"/>
        <a:ext cx="0" cy="0"/>
      </dsp:txXfrm>
    </dsp:sp>
    <dsp:sp modelId="{BAAE9611-BD29-48B1-8FD5-AACA1B041036}">
      <dsp:nvSpPr>
        <dsp:cNvPr id="0" name=""/>
        <dsp:cNvSpPr/>
      </dsp:nvSpPr>
      <dsp:spPr>
        <a:xfrm>
          <a:off x="4841798" y="2450772"/>
          <a:ext cx="1245926" cy="1245926"/>
        </a:xfrm>
        <a:prstGeom prst="ellipse">
          <a:avLst/>
        </a:prstGeom>
        <a:gradFill rotWithShape="1">
          <a:gsLst>
            <a:gs pos="0">
              <a:srgbClr val="C0504D">
                <a:tint val="50000"/>
                <a:satMod val="300000"/>
              </a:srgbClr>
            </a:gs>
            <a:gs pos="35000">
              <a:srgbClr val="C0504D">
                <a:tint val="37000"/>
                <a:satMod val="300000"/>
              </a:srgbClr>
            </a:gs>
            <a:gs pos="100000">
              <a:srgbClr val="C0504D">
                <a:tint val="15000"/>
                <a:satMod val="350000"/>
              </a:srgbClr>
            </a:gs>
          </a:gsLst>
          <a:lin ang="16200000" scaled="1"/>
        </a:gradFill>
        <a:ln w="9525" cap="flat" cmpd="sng" algn="ctr">
          <a:solidFill>
            <a:srgbClr val="C0504D">
              <a:shade val="95000"/>
              <a:satMod val="105000"/>
            </a:srgb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1300" b="1" kern="1200">
              <a:solidFill>
                <a:sysClr val="windowText" lastClr="000000"/>
              </a:solidFill>
              <a:latin typeface="Times New Roman" pitchFamily="18" charset="0"/>
              <a:ea typeface="+mn-ea"/>
              <a:cs typeface="Times New Roman" pitchFamily="18" charset="0"/>
            </a:rPr>
            <a:t>Information processing</a:t>
          </a:r>
        </a:p>
      </dsp:txBody>
      <dsp:txXfrm>
        <a:off x="5024260" y="2633234"/>
        <a:ext cx="881002" cy="881002"/>
      </dsp:txXfrm>
    </dsp:sp>
    <dsp:sp modelId="{7AF4EAB9-8D7D-4B15-9F32-CE8D30262BEA}">
      <dsp:nvSpPr>
        <dsp:cNvPr id="0" name=""/>
        <dsp:cNvSpPr/>
      </dsp:nvSpPr>
      <dsp:spPr>
        <a:xfrm rot="5400000">
          <a:off x="3942405" y="3129813"/>
          <a:ext cx="236176" cy="27251"/>
        </a:xfrm>
        <a:custGeom>
          <a:avLst/>
          <a:gdLst/>
          <a:ahLst/>
          <a:cxnLst/>
          <a:rect l="0" t="0" r="0" b="0"/>
          <a:pathLst>
            <a:path>
              <a:moveTo>
                <a:pt x="0" y="13625"/>
              </a:moveTo>
              <a:lnTo>
                <a:pt x="236176" y="13625"/>
              </a:lnTo>
            </a:path>
          </a:pathLst>
        </a:custGeom>
        <a:noFill/>
        <a:ln w="25400" cap="flat" cmpd="sng" algn="ctr">
          <a:solidFill>
            <a:srgbClr val="4F81BD">
              <a:shade val="6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ZA" sz="500" kern="120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sp:txBody>
      <dsp:txXfrm>
        <a:off x="4066396" y="3137534"/>
        <a:ext cx="0" cy="0"/>
      </dsp:txXfrm>
    </dsp:sp>
    <dsp:sp modelId="{AB7C147E-EAA9-4236-AEA9-BB8A00D3406F}">
      <dsp:nvSpPr>
        <dsp:cNvPr id="0" name=""/>
        <dsp:cNvSpPr/>
      </dsp:nvSpPr>
      <dsp:spPr>
        <a:xfrm>
          <a:off x="3303031" y="3261527"/>
          <a:ext cx="1514922" cy="1245926"/>
        </a:xfrm>
        <a:prstGeom prst="ellipse">
          <a:avLst/>
        </a:prstGeom>
        <a:gradFill rotWithShape="1">
          <a:gsLst>
            <a:gs pos="0">
              <a:srgbClr val="9BBB59">
                <a:shade val="51000"/>
                <a:satMod val="130000"/>
              </a:srgbClr>
            </a:gs>
            <a:gs pos="80000">
              <a:srgbClr val="9BBB59">
                <a:shade val="93000"/>
                <a:satMod val="130000"/>
              </a:srgbClr>
            </a:gs>
            <a:gs pos="100000">
              <a:srgbClr val="9BBB59"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>
          <a:bevelT w="63500" h="25400"/>
        </a:sp3d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1400" b="1" kern="1200" dirty="0">
              <a:solidFill>
                <a:sysClr val="window" lastClr="FFFFFF"/>
              </a:solidFill>
              <a:latin typeface="Times New Roman" pitchFamily="18" charset="0"/>
              <a:ea typeface="+mn-ea"/>
              <a:cs typeface="Times New Roman" pitchFamily="18" charset="0"/>
            </a:rPr>
            <a:t>Information competency</a:t>
          </a:r>
        </a:p>
      </dsp:txBody>
      <dsp:txXfrm>
        <a:off x="3524886" y="3443989"/>
        <a:ext cx="1071212" cy="881002"/>
      </dsp:txXfrm>
    </dsp:sp>
    <dsp:sp modelId="{175A5D53-AC2F-4BB5-935E-511D8B91D93E}">
      <dsp:nvSpPr>
        <dsp:cNvPr id="0" name=""/>
        <dsp:cNvSpPr/>
      </dsp:nvSpPr>
      <dsp:spPr>
        <a:xfrm rot="9000000">
          <a:off x="3212326" y="2715458"/>
          <a:ext cx="81706" cy="27251"/>
        </a:xfrm>
        <a:custGeom>
          <a:avLst/>
          <a:gdLst/>
          <a:ahLst/>
          <a:cxnLst/>
          <a:rect l="0" t="0" r="0" b="0"/>
          <a:pathLst>
            <a:path>
              <a:moveTo>
                <a:pt x="0" y="13625"/>
              </a:moveTo>
              <a:lnTo>
                <a:pt x="107194" y="13625"/>
              </a:lnTo>
            </a:path>
          </a:pathLst>
        </a:custGeom>
        <a:noFill/>
        <a:ln w="25400" cap="flat" cmpd="sng" algn="ctr">
          <a:solidFill>
            <a:srgbClr val="4F81BD">
              <a:shade val="6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ZA" sz="500" kern="120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sp:txBody>
      <dsp:txXfrm rot="10800000">
        <a:off x="3255970" y="2729830"/>
        <a:ext cx="0" cy="0"/>
      </dsp:txXfrm>
    </dsp:sp>
    <dsp:sp modelId="{77E608D1-82DE-4DDB-8DB8-59CD89B5511D}">
      <dsp:nvSpPr>
        <dsp:cNvPr id="0" name=""/>
        <dsp:cNvSpPr/>
      </dsp:nvSpPr>
      <dsp:spPr>
        <a:xfrm>
          <a:off x="1998555" y="2450772"/>
          <a:ext cx="1315337" cy="1245926"/>
        </a:xfrm>
        <a:prstGeom prst="ellipse">
          <a:avLst/>
        </a:prstGeom>
        <a:solidFill>
          <a:srgbClr val="4BACC6"/>
        </a:solidFill>
        <a:ln w="25400" cap="flat" cmpd="sng" algn="ctr">
          <a:solidFill>
            <a:srgbClr val="4BACC6">
              <a:shade val="50000"/>
            </a:srgbClr>
          </a:solidFill>
          <a:prstDash val="solid"/>
        </a:ln>
        <a:effectLst/>
        <a:scene3d>
          <a:camera prst="orthographicFront"/>
          <a:lightRig rig="flat" dir="t"/>
        </a:scene3d>
        <a:sp3d/>
      </dsp:spPr>
      <dsp:style>
        <a:lnRef idx="2">
          <a:schemeClr val="accent5">
            <a:shade val="50000"/>
          </a:schemeClr>
        </a:lnRef>
        <a:fillRef idx="1">
          <a:schemeClr val="accent5"/>
        </a:fillRef>
        <a:effectRef idx="0">
          <a:schemeClr val="accent5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1400" b="1" kern="1200" dirty="0">
              <a:solidFill>
                <a:sysClr val="window" lastClr="FFFFFF"/>
              </a:solidFill>
              <a:latin typeface="Times New Roman" pitchFamily="18" charset="0"/>
              <a:ea typeface="+mn-ea"/>
              <a:cs typeface="Times New Roman" pitchFamily="18" charset="0"/>
            </a:rPr>
            <a:t>Quality of information</a:t>
          </a:r>
        </a:p>
      </dsp:txBody>
      <dsp:txXfrm>
        <a:off x="2191182" y="2633234"/>
        <a:ext cx="930083" cy="881002"/>
      </dsp:txXfrm>
    </dsp:sp>
    <dsp:sp modelId="{530DAB31-CDC0-494E-AAEF-678E58F1F577}">
      <dsp:nvSpPr>
        <dsp:cNvPr id="0" name=""/>
        <dsp:cNvSpPr/>
      </dsp:nvSpPr>
      <dsp:spPr>
        <a:xfrm rot="12600000">
          <a:off x="3188545" y="1776880"/>
          <a:ext cx="107194" cy="27251"/>
        </a:xfrm>
        <a:custGeom>
          <a:avLst/>
          <a:gdLst/>
          <a:ahLst/>
          <a:cxnLst/>
          <a:rect l="0" t="0" r="0" b="0"/>
          <a:pathLst>
            <a:path>
              <a:moveTo>
                <a:pt x="0" y="13625"/>
              </a:moveTo>
              <a:lnTo>
                <a:pt x="107194" y="13625"/>
              </a:lnTo>
            </a:path>
          </a:pathLst>
        </a:custGeom>
        <a:noFill/>
        <a:ln w="25400" cap="flat" cmpd="sng" algn="ctr">
          <a:solidFill>
            <a:srgbClr val="4F81BD">
              <a:shade val="6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ZA" sz="500" kern="120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sp:txBody>
      <dsp:txXfrm rot="10800000">
        <a:off x="3243123" y="1794166"/>
        <a:ext cx="0" cy="0"/>
      </dsp:txXfrm>
    </dsp:sp>
    <dsp:sp modelId="{EFDA1D1F-D190-4D3E-814A-BEFE46A60967}">
      <dsp:nvSpPr>
        <dsp:cNvPr id="0" name=""/>
        <dsp:cNvSpPr/>
      </dsp:nvSpPr>
      <dsp:spPr>
        <a:xfrm>
          <a:off x="2033261" y="829262"/>
          <a:ext cx="1245926" cy="1245926"/>
        </a:xfrm>
        <a:prstGeom prst="ellipse">
          <a:avLst/>
        </a:prstGeom>
        <a:gradFill rotWithShape="1">
          <a:gsLst>
            <a:gs pos="0">
              <a:sysClr val="windowText" lastClr="000000">
                <a:tint val="50000"/>
                <a:satMod val="300000"/>
              </a:sysClr>
            </a:gs>
            <a:gs pos="35000">
              <a:sysClr val="windowText" lastClr="000000">
                <a:tint val="37000"/>
                <a:satMod val="300000"/>
              </a:sysClr>
            </a:gs>
            <a:gs pos="100000">
              <a:sysClr val="windowText" lastClr="000000">
                <a:tint val="15000"/>
                <a:satMod val="350000"/>
              </a:sysClr>
            </a:gs>
          </a:gsLst>
          <a:lin ang="16200000" scaled="1"/>
        </a:gradFill>
        <a:ln w="9525" cap="flat" cmpd="sng" algn="ctr">
          <a:solidFill>
            <a:sysClr val="windowText" lastClr="000000">
              <a:shade val="95000"/>
              <a:satMod val="105000"/>
            </a:sys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1400" b="1" kern="1200" dirty="0" smtClean="0">
              <a:solidFill>
                <a:sysClr val="windowText" lastClr="000000"/>
              </a:solidFill>
              <a:latin typeface="Times New Roman" pitchFamily="18" charset="0"/>
              <a:ea typeface="+mn-ea"/>
              <a:cs typeface="Times New Roman" pitchFamily="18" charset="0"/>
            </a:rPr>
            <a:t>Technical, behaviour </a:t>
          </a:r>
          <a:r>
            <a:rPr lang="en-ZA" sz="1400" b="1" kern="1200" dirty="0">
              <a:solidFill>
                <a:sysClr val="windowText" lastClr="000000"/>
              </a:solidFill>
              <a:latin typeface="Times New Roman" pitchFamily="18" charset="0"/>
              <a:ea typeface="+mn-ea"/>
              <a:cs typeface="Times New Roman" pitchFamily="18" charset="0"/>
            </a:rPr>
            <a:t>&amp; organizational</a:t>
          </a:r>
        </a:p>
      </dsp:txBody>
      <dsp:txXfrm>
        <a:off x="2215723" y="1011724"/>
        <a:ext cx="881002" cy="88100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28D2C3-ECCC-45FA-8748-D4E28E0AED97}" type="datetimeFigureOut">
              <a:rPr lang="en-ZA" smtClean="0"/>
              <a:t>2013/07/04</a:t>
            </a:fld>
            <a:endParaRPr lang="en-Z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Z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C3791C-F00A-4A1C-925C-2ED698C7877E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7130917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 dirty="0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1E4D172-7486-40EB-9CF6-3EC0D2CD5D74}" type="datetimeFigureOut">
              <a:rPr lang="en-US" smtClean="0"/>
              <a:pPr/>
              <a:t>7/4/2013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E83B683-BE9F-4ADC-BD13-1514A7E6A25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E4D172-7486-40EB-9CF6-3EC0D2CD5D74}" type="datetimeFigureOut">
              <a:rPr lang="en-US" smtClean="0"/>
              <a:pPr/>
              <a:t>7/4/2013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E83B683-BE9F-4ADC-BD13-1514A7E6A25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E4D172-7486-40EB-9CF6-3EC0D2CD5D74}" type="datetimeFigureOut">
              <a:rPr lang="en-US" smtClean="0"/>
              <a:pPr/>
              <a:t>7/4/2013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E83B683-BE9F-4ADC-BD13-1514A7E6A25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E4D172-7486-40EB-9CF6-3EC0D2CD5D74}" type="datetimeFigureOut">
              <a:rPr lang="en-US" smtClean="0"/>
              <a:pPr/>
              <a:t>7/4/2013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E83B683-BE9F-4ADC-BD13-1514A7E6A25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E4D172-7486-40EB-9CF6-3EC0D2CD5D74}" type="datetimeFigureOut">
              <a:rPr lang="en-US" smtClean="0"/>
              <a:pPr/>
              <a:t>7/4/2013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E83B683-BE9F-4ADC-BD13-1514A7E6A25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E4D172-7486-40EB-9CF6-3EC0D2CD5D74}" type="datetimeFigureOut">
              <a:rPr lang="en-US" smtClean="0"/>
              <a:pPr/>
              <a:t>7/4/2013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E83B683-BE9F-4ADC-BD13-1514A7E6A25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E4D172-7486-40EB-9CF6-3EC0D2CD5D74}" type="datetimeFigureOut">
              <a:rPr lang="en-US" smtClean="0"/>
              <a:pPr/>
              <a:t>7/4/2013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E83B683-BE9F-4ADC-BD13-1514A7E6A25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E4D172-7486-40EB-9CF6-3EC0D2CD5D74}" type="datetimeFigureOut">
              <a:rPr lang="en-US" smtClean="0"/>
              <a:pPr/>
              <a:t>7/4/2013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E83B683-BE9F-4ADC-BD13-1514A7E6A25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E4D172-7486-40EB-9CF6-3EC0D2CD5D74}" type="datetimeFigureOut">
              <a:rPr lang="en-US" smtClean="0"/>
              <a:pPr/>
              <a:t>7/4/2013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E83B683-BE9F-4ADC-BD13-1514A7E6A25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61E4D172-7486-40EB-9CF6-3EC0D2CD5D74}" type="datetimeFigureOut">
              <a:rPr lang="en-US" smtClean="0"/>
              <a:pPr/>
              <a:t>7/4/2013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E83B683-BE9F-4ADC-BD13-1514A7E6A25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1E4D172-7486-40EB-9CF6-3EC0D2CD5D74}" type="datetimeFigureOut">
              <a:rPr lang="en-US" smtClean="0"/>
              <a:pPr/>
              <a:t>7/4/2013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E83B683-BE9F-4ADC-BD13-1514A7E6A25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61E4D172-7486-40EB-9CF6-3EC0D2CD5D74}" type="datetimeFigureOut">
              <a:rPr lang="en-US" smtClean="0"/>
              <a:pPr/>
              <a:t>7/4/2013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CE83B683-BE9F-4ADC-BD13-1514A7E6A25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Mental%20Health%20Informatics%20panel%20opening.pptx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600200"/>
            <a:ext cx="7924800" cy="12954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2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Developing a framework for district-based mental health information system for Western Cape</a:t>
            </a:r>
            <a:endParaRPr lang="en-US" sz="32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124200"/>
            <a:ext cx="7467600" cy="2571750"/>
          </a:xfrm>
        </p:spPr>
        <p:txBody>
          <a:bodyPr>
            <a:normAutofit/>
          </a:bodyPr>
          <a:lstStyle/>
          <a:p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HISA  conference 2013,Port Elizabeth South Africa, </a:t>
            </a:r>
          </a:p>
          <a:p>
            <a:r>
              <a:rPr lang="en-US" sz="12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</a:t>
            </a:r>
            <a:r>
              <a:rPr lang="en-US" sz="1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. Bimerew ,PhD student, University of the Western Cape</a:t>
            </a:r>
          </a:p>
          <a:p>
            <a:endParaRPr lang="en-US" sz="1200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en-US" sz="13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Prof. O.  </a:t>
            </a:r>
            <a:r>
              <a:rPr lang="en-US" sz="13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Adejumo</a:t>
            </a:r>
            <a:r>
              <a:rPr lang="en-US" sz="13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University of the Western  Cape (supervisor)</a:t>
            </a:r>
          </a:p>
          <a:p>
            <a:r>
              <a:rPr lang="en-US" sz="13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Prof.  M. </a:t>
            </a:r>
            <a:r>
              <a:rPr lang="en-US" sz="13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Korpela</a:t>
            </a:r>
            <a:r>
              <a:rPr lang="en-US" sz="13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University of Eastern Finland, &amp; CPUT (co-supervisor</a:t>
            </a:r>
            <a:endParaRPr lang="en-US" sz="1300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en-US" sz="13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Email: mbimerew@uwc.ac.za</a:t>
            </a:r>
            <a:endParaRPr lang="en-US" sz="1000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en-US" sz="1200" b="1" dirty="0" smtClean="0">
                <a:solidFill>
                  <a:schemeClr val="tx1"/>
                </a:solidFill>
              </a:rPr>
              <a:t>3-5July2013</a:t>
            </a:r>
          </a:p>
          <a:p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en-ZA" sz="2800" dirty="0"/>
              <a:t>No standard criteria for </a:t>
            </a:r>
            <a:r>
              <a:rPr lang="en-ZA" sz="2800" dirty="0" smtClean="0"/>
              <a:t>information processing &amp; </a:t>
            </a:r>
            <a:r>
              <a:rPr lang="en-ZA" sz="2800" dirty="0"/>
              <a:t>validation;</a:t>
            </a:r>
          </a:p>
          <a:p>
            <a:pPr lvl="0"/>
            <a:r>
              <a:rPr lang="en-ZA" sz="2800" dirty="0"/>
              <a:t> Poor </a:t>
            </a:r>
            <a:r>
              <a:rPr lang="en-ZA" sz="2800" u="sng" dirty="0">
                <a:solidFill>
                  <a:schemeClr val="accent3">
                    <a:lumMod val="75000"/>
                  </a:schemeClr>
                </a:solidFill>
              </a:rPr>
              <a:t>feedback</a:t>
            </a:r>
            <a:r>
              <a:rPr lang="en-ZA" sz="2800" dirty="0"/>
              <a:t> system; </a:t>
            </a:r>
          </a:p>
          <a:p>
            <a:pPr lvl="0"/>
            <a:r>
              <a:rPr lang="en-ZA" sz="2800" dirty="0" smtClean="0"/>
              <a:t>Lack of understanding about the value of </a:t>
            </a:r>
            <a:r>
              <a:rPr lang="en-ZA" sz="2800" dirty="0"/>
              <a:t>information;</a:t>
            </a:r>
          </a:p>
          <a:p>
            <a:pPr lvl="0"/>
            <a:r>
              <a:rPr lang="en-ZA" sz="2800" dirty="0"/>
              <a:t> Patient &amp; caregivers receive </a:t>
            </a:r>
            <a:r>
              <a:rPr lang="en-ZA" sz="2800" u="sng" dirty="0">
                <a:solidFill>
                  <a:schemeClr val="accent3">
                    <a:lumMod val="75000"/>
                  </a:schemeClr>
                </a:solidFill>
              </a:rPr>
              <a:t>insufficient information </a:t>
            </a:r>
            <a:r>
              <a:rPr lang="en-ZA" sz="2800" dirty="0"/>
              <a:t>about </a:t>
            </a:r>
            <a:r>
              <a:rPr lang="en-ZA" sz="2800" dirty="0" smtClean="0"/>
              <a:t>the </a:t>
            </a:r>
            <a:r>
              <a:rPr lang="en-ZA" sz="2800" dirty="0"/>
              <a:t>illness and treatment; </a:t>
            </a:r>
            <a:r>
              <a:rPr lang="en-ZA" sz="2800" u="sng" dirty="0">
                <a:solidFill>
                  <a:schemeClr val="accent3">
                    <a:lumMod val="75000"/>
                  </a:schemeClr>
                </a:solidFill>
              </a:rPr>
              <a:t>waiting time </a:t>
            </a:r>
            <a:r>
              <a:rPr lang="en-ZA" sz="2800" dirty="0"/>
              <a:t>for service is too long; info sharing session was working, but stopped</a:t>
            </a:r>
          </a:p>
          <a:p>
            <a:pPr lvl="0"/>
            <a:r>
              <a:rPr lang="en-ZA" sz="2800" u="sng" dirty="0">
                <a:solidFill>
                  <a:schemeClr val="accent3">
                    <a:lumMod val="75000"/>
                  </a:schemeClr>
                </a:solidFill>
              </a:rPr>
              <a:t>Missing patient folders </a:t>
            </a:r>
            <a:r>
              <a:rPr lang="en-ZA" sz="2800" dirty="0"/>
              <a:t>or misplaced; load of work &amp; </a:t>
            </a:r>
            <a:r>
              <a:rPr lang="en-ZA" sz="2800" u="sng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negative attitudes </a:t>
            </a:r>
            <a:r>
              <a:rPr lang="en-ZA" sz="2800" u="sng" dirty="0"/>
              <a:t>of health workers</a:t>
            </a:r>
            <a:r>
              <a:rPr lang="en-ZA" sz="2800" dirty="0"/>
              <a:t>; no analysis and utilization of info.</a:t>
            </a:r>
          </a:p>
          <a:p>
            <a:pPr marL="109728" lvl="0" indent="0">
              <a:buNone/>
            </a:pPr>
            <a:r>
              <a:rPr lang="en-ZA" sz="2800" b="1" dirty="0">
                <a:solidFill>
                  <a:srgbClr val="C00000"/>
                </a:solidFill>
              </a:rPr>
              <a:t>Information quality recording:</a:t>
            </a:r>
          </a:p>
          <a:p>
            <a:pPr lvl="0">
              <a:buFont typeface="Wingdings" pitchFamily="2" charset="2"/>
              <a:buChar char="Ø"/>
            </a:pPr>
            <a:r>
              <a:rPr lang="en-ZA" sz="2400" dirty="0"/>
              <a:t>Incomplete, inaccurate &amp; inconsistencies in info recording &amp; processing.</a:t>
            </a:r>
          </a:p>
          <a:p>
            <a:pPr>
              <a:buFont typeface="Wingdings" pitchFamily="2" charset="2"/>
              <a:buChar char="Ø"/>
            </a:pPr>
            <a:r>
              <a:rPr lang="en-ZA" sz="2400" dirty="0"/>
              <a:t>Poor info quality affect service </a:t>
            </a:r>
            <a:r>
              <a:rPr lang="en-ZA" sz="2400" u="sng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planning</a:t>
            </a:r>
            <a:r>
              <a:rPr lang="en-ZA" sz="2400" dirty="0"/>
              <a:t>, </a:t>
            </a:r>
            <a:r>
              <a:rPr lang="en-ZA" sz="2400" u="sng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budgeting</a:t>
            </a:r>
            <a:r>
              <a:rPr lang="en-ZA" sz="2400" dirty="0"/>
              <a:t>, </a:t>
            </a:r>
            <a:r>
              <a:rPr lang="en-ZA" sz="2400" u="sng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preventive  &amp; promotive </a:t>
            </a:r>
            <a:r>
              <a:rPr lang="en-ZA" sz="2400" u="sng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action </a:t>
            </a:r>
            <a:r>
              <a:rPr lang="en-ZA" sz="2400" dirty="0"/>
              <a:t>of the community; unreliable and  incomplete decision making process</a:t>
            </a:r>
            <a:endParaRPr lang="en-ZA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ZA" sz="2800" dirty="0">
                <a:solidFill>
                  <a:srgbClr val="C00000"/>
                </a:solidFill>
              </a:rPr>
              <a:t>Information processing</a:t>
            </a:r>
            <a:endParaRPr lang="en-ZA" sz="2800" dirty="0"/>
          </a:p>
        </p:txBody>
      </p:sp>
    </p:spTree>
    <p:extLst>
      <p:ext uri="{BB962C8B-B14F-4D97-AF65-F5344CB8AC3E}">
        <p14:creationId xmlns:p14="http://schemas.microsoft.com/office/powerpoint/2010/main" val="2058338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en-ZA" sz="2800" dirty="0"/>
              <a:t>Lack of </a:t>
            </a:r>
            <a:r>
              <a:rPr lang="en-ZA" sz="2800" dirty="0" smtClean="0"/>
              <a:t>facility management </a:t>
            </a:r>
            <a:r>
              <a:rPr lang="en-ZA" sz="2800" dirty="0"/>
              <a:t>support </a:t>
            </a:r>
            <a:r>
              <a:rPr lang="en-ZA" sz="2800" dirty="0" smtClean="0"/>
              <a:t>system;</a:t>
            </a:r>
          </a:p>
          <a:p>
            <a:pPr lvl="0"/>
            <a:r>
              <a:rPr lang="en-ZA" sz="2800" dirty="0" smtClean="0"/>
              <a:t>No organizational information processing rules, values &amp; practices.</a:t>
            </a:r>
            <a:endParaRPr lang="en-ZA" sz="2800" dirty="0"/>
          </a:p>
          <a:p>
            <a:pPr lvl="0"/>
            <a:r>
              <a:rPr lang="en-ZA" sz="2800" dirty="0"/>
              <a:t>Lack </a:t>
            </a:r>
            <a:r>
              <a:rPr lang="en-ZA" sz="2800" dirty="0" smtClean="0"/>
              <a:t>of </a:t>
            </a:r>
            <a:r>
              <a:rPr lang="en-ZA" sz="2800" dirty="0"/>
              <a:t>technical </a:t>
            </a:r>
            <a:r>
              <a:rPr lang="en-ZA" sz="2800" dirty="0" smtClean="0"/>
              <a:t>skills </a:t>
            </a:r>
            <a:endParaRPr lang="en-ZA" sz="2800" dirty="0"/>
          </a:p>
          <a:p>
            <a:pPr lvl="0"/>
            <a:r>
              <a:rPr lang="en-ZA" sz="2800" dirty="0" smtClean="0"/>
              <a:t>Limited </a:t>
            </a:r>
            <a:r>
              <a:rPr lang="en-ZA" sz="2800" dirty="0"/>
              <a:t>human </a:t>
            </a:r>
            <a:r>
              <a:rPr lang="en-ZA" sz="2800" dirty="0" smtClean="0"/>
              <a:t>power </a:t>
            </a:r>
          </a:p>
          <a:p>
            <a:pPr lvl="0"/>
            <a:r>
              <a:rPr lang="en-ZA" sz="2800" dirty="0" smtClean="0"/>
              <a:t>Alienation &amp; negative </a:t>
            </a:r>
            <a:r>
              <a:rPr lang="en-ZA" sz="2800" dirty="0" err="1" smtClean="0"/>
              <a:t>attitudestowards</a:t>
            </a:r>
            <a:r>
              <a:rPr lang="en-ZA" sz="2800" dirty="0" smtClean="0"/>
              <a:t> mental health</a:t>
            </a:r>
            <a:endParaRPr lang="en-ZA" sz="2800" dirty="0"/>
          </a:p>
          <a:p>
            <a:pPr marL="109728" lvl="0" indent="0">
              <a:buNone/>
            </a:pPr>
            <a:r>
              <a:rPr lang="en-ZA" sz="2800" b="1" dirty="0">
                <a:solidFill>
                  <a:srgbClr val="C00000"/>
                </a:solidFill>
              </a:rPr>
              <a:t>Information competency</a:t>
            </a:r>
          </a:p>
          <a:p>
            <a:pPr lvl="0"/>
            <a:r>
              <a:rPr lang="en-ZA" sz="2800" dirty="0"/>
              <a:t>Lack of in-service information training program in information collection and processing</a:t>
            </a:r>
          </a:p>
          <a:p>
            <a:pPr lvl="0"/>
            <a:r>
              <a:rPr lang="en-ZA" sz="2800" dirty="0"/>
              <a:t>Higher training institutions of medical and nursing schools are not yet responding the need to incorporate info competency into the curriculum</a:t>
            </a:r>
          </a:p>
          <a:p>
            <a:pPr lvl="0"/>
            <a:r>
              <a:rPr lang="en-ZA" sz="2800" dirty="0"/>
              <a:t>Lack of career development/speciality in the field</a:t>
            </a:r>
          </a:p>
          <a:p>
            <a:pPr lvl="0"/>
            <a:endParaRPr lang="en-ZA" dirty="0"/>
          </a:p>
          <a:p>
            <a:endParaRPr lang="en-ZA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ZA" sz="2800" dirty="0">
                <a:solidFill>
                  <a:srgbClr val="C00000"/>
                </a:solidFill>
              </a:rPr>
              <a:t>Resources: </a:t>
            </a:r>
            <a:r>
              <a:rPr lang="en-ZA" sz="2800" dirty="0" smtClean="0">
                <a:solidFill>
                  <a:srgbClr val="C00000"/>
                </a:solidFill>
              </a:rPr>
              <a:t>organization, </a:t>
            </a:r>
            <a:r>
              <a:rPr lang="en-ZA" sz="2800" dirty="0">
                <a:solidFill>
                  <a:srgbClr val="C00000"/>
                </a:solidFill>
              </a:rPr>
              <a:t>technical, behaviour</a:t>
            </a:r>
            <a:endParaRPr lang="en-ZA" sz="2800" dirty="0"/>
          </a:p>
        </p:txBody>
      </p:sp>
    </p:spTree>
    <p:extLst>
      <p:ext uri="{BB962C8B-B14F-4D97-AF65-F5344CB8AC3E}">
        <p14:creationId xmlns:p14="http://schemas.microsoft.com/office/powerpoint/2010/main" val="67638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07702452"/>
              </p:ext>
            </p:extLst>
          </p:nvPr>
        </p:nvGraphicFramePr>
        <p:xfrm>
          <a:off x="457200" y="1481138"/>
          <a:ext cx="8229600" cy="42338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Systematic review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140256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ZA" sz="28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Paucity of </a:t>
            </a:r>
            <a:r>
              <a:rPr lang="en-ZA" sz="28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mental health information research.</a:t>
            </a:r>
          </a:p>
          <a:p>
            <a:pPr marL="109728" indent="0">
              <a:buNone/>
            </a:pPr>
            <a:r>
              <a:rPr lang="en-ZA" sz="2800" u="sng" dirty="0">
                <a:solidFill>
                  <a:srgbClr val="C00000"/>
                </a:solidFill>
              </a:rPr>
              <a:t>What is found to be working</a:t>
            </a:r>
          </a:p>
          <a:p>
            <a:r>
              <a:rPr lang="en-ZA" sz="2800" dirty="0"/>
              <a:t>Community participation in design &amp; implementation of info collection tools &amp; content</a:t>
            </a:r>
          </a:p>
          <a:p>
            <a:r>
              <a:rPr lang="en-ZA" sz="2800" dirty="0"/>
              <a:t>IT  structure for DMHIS</a:t>
            </a:r>
          </a:p>
          <a:p>
            <a:r>
              <a:rPr lang="en-ZA" sz="2800" dirty="0"/>
              <a:t>Information inputs, process &amp; outputs</a:t>
            </a:r>
          </a:p>
          <a:p>
            <a:r>
              <a:rPr lang="en-ZA" sz="2800" dirty="0"/>
              <a:t>Organizational culture &amp; support system</a:t>
            </a:r>
          </a:p>
          <a:p>
            <a:r>
              <a:rPr lang="en-ZA" sz="2800" dirty="0"/>
              <a:t>Staff empowerment</a:t>
            </a:r>
          </a:p>
          <a:p>
            <a:pPr marL="109728" indent="0">
              <a:buNone/>
            </a:pPr>
            <a:endParaRPr lang="en-ZA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ZA" sz="2800" dirty="0"/>
              <a:t>Results of systematic review</a:t>
            </a:r>
          </a:p>
        </p:txBody>
      </p:sp>
    </p:spTree>
    <p:extLst>
      <p:ext uri="{BB962C8B-B14F-4D97-AF65-F5344CB8AC3E}">
        <p14:creationId xmlns:p14="http://schemas.microsoft.com/office/powerpoint/2010/main" val="912917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ZA" sz="2800" dirty="0"/>
              <a:t>Matrix table</a:t>
            </a: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2995" y="1481138"/>
            <a:ext cx="6358010" cy="452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52123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ZA" sz="2800" dirty="0"/>
              <a:t>Matrix table </a:t>
            </a:r>
            <a:r>
              <a:rPr lang="en-ZA" sz="2800" dirty="0" err="1"/>
              <a:t>cont</a:t>
            </a:r>
            <a:endParaRPr lang="en-ZA" sz="2800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686719"/>
            <a:ext cx="82296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91286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ZA" sz="2800" dirty="0"/>
              <a:t>A framework/guidelines for a district mental health information system. </a:t>
            </a:r>
          </a:p>
          <a:p>
            <a:r>
              <a:rPr lang="en-ZA" sz="2800" dirty="0"/>
              <a:t>To develop a user manual for health workers on mental health information system</a:t>
            </a:r>
          </a:p>
          <a:p>
            <a:r>
              <a:rPr lang="en-ZA" sz="2800" dirty="0"/>
              <a:t>Training institutions to incorporate information competency into the curriculum, &amp; career development structure</a:t>
            </a:r>
          </a:p>
          <a:p>
            <a:r>
              <a:rPr lang="en-ZA" sz="2800" dirty="0"/>
              <a:t>More research on the link between information quality and improved health system</a:t>
            </a:r>
          </a:p>
          <a:p>
            <a:r>
              <a:rPr lang="en-ZA" sz="2800" dirty="0"/>
              <a:t>Improve top management support system and mind shift</a:t>
            </a:r>
          </a:p>
          <a:p>
            <a:r>
              <a:rPr lang="en-ZA" sz="2800" dirty="0"/>
              <a:t>A dedicated data manager who works with health providers even at primary health care level improves the quality of data</a:t>
            </a:r>
          </a:p>
          <a:p>
            <a:pPr marL="109728" indent="0">
              <a:buNone/>
            </a:pPr>
            <a:endParaRPr lang="en-ZA" dirty="0"/>
          </a:p>
          <a:p>
            <a:endParaRPr lang="en-ZA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ZA" sz="2800" dirty="0"/>
              <a:t>Recommendations</a:t>
            </a:r>
          </a:p>
        </p:txBody>
      </p:sp>
    </p:spTree>
    <p:extLst>
      <p:ext uri="{BB962C8B-B14F-4D97-AF65-F5344CB8AC3E}">
        <p14:creationId xmlns:p14="http://schemas.microsoft.com/office/powerpoint/2010/main" val="2365189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sz="2400" dirty="0"/>
              <a:t>Does the head count reporting reflect the mental health problems in South Africa? If not what should be done better?</a:t>
            </a:r>
          </a:p>
          <a:p>
            <a:r>
              <a:rPr lang="en-ZA" sz="2400" dirty="0" smtClean="0"/>
              <a:t>How district </a:t>
            </a:r>
            <a:r>
              <a:rPr lang="en-ZA" sz="2400" dirty="0"/>
              <a:t>mental health information system </a:t>
            </a:r>
            <a:r>
              <a:rPr lang="en-ZA" sz="2400" dirty="0" smtClean="0"/>
              <a:t>be developed in the integrated district health system?</a:t>
            </a:r>
            <a:endParaRPr lang="en-ZA" sz="2400" dirty="0"/>
          </a:p>
          <a:p>
            <a:r>
              <a:rPr lang="en-ZA" sz="2400" dirty="0"/>
              <a:t>Does developing </a:t>
            </a:r>
            <a:r>
              <a:rPr lang="en-ZA" sz="2400" dirty="0" smtClean="0"/>
              <a:t>IT solution for </a:t>
            </a:r>
            <a:r>
              <a:rPr lang="en-ZA" sz="2400" dirty="0"/>
              <a:t>district mental </a:t>
            </a:r>
            <a:r>
              <a:rPr lang="en-ZA" sz="2400" dirty="0" smtClean="0"/>
              <a:t>health information system in LMICs </a:t>
            </a:r>
            <a:r>
              <a:rPr lang="en-ZA" sz="2400" dirty="0"/>
              <a:t>could improve the current situation?</a:t>
            </a:r>
          </a:p>
          <a:p>
            <a:r>
              <a:rPr lang="en-ZA" sz="2400" dirty="0"/>
              <a:t>What is the way forward?</a:t>
            </a:r>
          </a:p>
          <a:p>
            <a:endParaRPr lang="en-ZA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ZA" sz="2800" dirty="0"/>
              <a:t>Question for discussions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438400" y="5486400"/>
            <a:ext cx="3276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dirty="0" smtClean="0">
                <a:hlinkClick r:id="rId2" action="ppaction://hlinkpres?slideindex=1&amp;slidetitle="/>
              </a:rPr>
              <a:t>Return to introduction slide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148456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Back ground of the study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objectives 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Research Methodology 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Study participants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Data analysis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Results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Recommendations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400" b="1" dirty="0" smtClean="0">
                <a:solidFill>
                  <a:schemeClr val="accent1"/>
                </a:solidFill>
              </a:rPr>
              <a:t>Outlines of the presentation</a:t>
            </a:r>
            <a:endParaRPr lang="en-US" sz="4400" b="1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767072"/>
          </a:xfrm>
        </p:spPr>
        <p:txBody>
          <a:bodyPr>
            <a:normAutofit fontScale="92500" lnSpcReduction="10000"/>
          </a:bodyPr>
          <a:lstStyle/>
          <a:p>
            <a:pPr lvl="1">
              <a:buFont typeface="Wingdings" pitchFamily="2" charset="2"/>
              <a:buChar char="Ø"/>
            </a:pPr>
            <a:r>
              <a:rPr lang="en-US" sz="2400" dirty="0" smtClean="0"/>
              <a:t>Lack of MH information processing, and low political prioritization about </a:t>
            </a:r>
            <a:r>
              <a:rPr lang="en-US" sz="2400" dirty="0"/>
              <a:t>MH ( </a:t>
            </a:r>
            <a:r>
              <a:rPr lang="en-US" sz="2400" dirty="0" smtClean="0"/>
              <a:t>Omar, et al., 2010) </a:t>
            </a:r>
          </a:p>
          <a:p>
            <a:pPr lvl="1">
              <a:buFont typeface="Wingdings" pitchFamily="2" charset="2"/>
              <a:buChar char="Ø"/>
            </a:pPr>
            <a:r>
              <a:rPr lang="en-US" sz="2400" dirty="0" smtClean="0"/>
              <a:t>There is little available info been processed about the nature and type of MHI at district health services.</a:t>
            </a:r>
          </a:p>
          <a:p>
            <a:pPr lvl="1">
              <a:buFont typeface="Wingdings" pitchFamily="2" charset="2"/>
              <a:buChar char="Ø"/>
            </a:pPr>
            <a:r>
              <a:rPr lang="en-US" sz="2400" dirty="0" smtClean="0"/>
              <a:t>MHIS for monitoring Community-based MH care and staff are weak in SA (WHO,2010)</a:t>
            </a:r>
          </a:p>
          <a:p>
            <a:pPr lvl="1">
              <a:buFont typeface="Wingdings" pitchFamily="2" charset="2"/>
              <a:buChar char="Ø"/>
            </a:pPr>
            <a:r>
              <a:rPr lang="en-US" sz="2400" dirty="0" smtClean="0"/>
              <a:t>Info on diagnosis, length of admission, gender &amp; age distribution of mental illness are not routinely recorded (WHO,2007).</a:t>
            </a:r>
          </a:p>
          <a:p>
            <a:pPr lvl="1">
              <a:buFont typeface="Wingdings" pitchFamily="2" charset="2"/>
              <a:buChar char="Ø"/>
            </a:pPr>
            <a:r>
              <a:rPr lang="en-US" sz="2400" dirty="0" smtClean="0"/>
              <a:t>MH data remained to be inadequate &amp; unreliable for planning effective Community-based MH services</a:t>
            </a:r>
          </a:p>
          <a:p>
            <a:pPr lvl="1">
              <a:buFont typeface="Wingdings" pitchFamily="2" charset="2"/>
              <a:buChar char="Ø"/>
            </a:pPr>
            <a:r>
              <a:rPr lang="en-US" sz="2400" dirty="0" smtClean="0"/>
              <a:t>There is lack of MHIS planner &amp; coordinator.</a:t>
            </a:r>
          </a:p>
          <a:p>
            <a:pPr lvl="1">
              <a:buFont typeface="Wingdings" pitchFamily="2" charset="2"/>
              <a:buChar char="Ø"/>
            </a:pPr>
            <a:r>
              <a:rPr lang="en-US" sz="2400" dirty="0" smtClean="0"/>
              <a:t>People dealing with HIS, don’t have an understanding    </a:t>
            </a:r>
          </a:p>
          <a:p>
            <a:pPr marL="393192" lvl="1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about MH (WHO,2004)</a:t>
            </a:r>
          </a:p>
          <a:p>
            <a:pPr lvl="1">
              <a:buFont typeface="Wingdings" pitchFamily="2" charset="2"/>
              <a:buChar char="Ø"/>
            </a:pPr>
            <a:endParaRPr lang="en-US" sz="2400" b="1" u="sng" dirty="0" smtClean="0"/>
          </a:p>
          <a:p>
            <a:pPr lvl="1">
              <a:buFont typeface="Wingdings" pitchFamily="2" charset="2"/>
              <a:buChar char="Ø"/>
            </a:pPr>
            <a:endParaRPr lang="en-US" sz="2400" b="1" dirty="0" smtClean="0"/>
          </a:p>
          <a:p>
            <a:pPr lvl="2"/>
            <a:endParaRPr lang="en-US" sz="22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 smtClean="0">
                <a:solidFill>
                  <a:schemeClr val="accent1"/>
                </a:solidFill>
                <a:effectLst/>
              </a:rPr>
              <a:t>Background information</a:t>
            </a:r>
            <a:endParaRPr lang="en-US" sz="3600" b="1" dirty="0">
              <a:solidFill>
                <a:schemeClr val="accent1"/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To </a:t>
            </a:r>
            <a:r>
              <a:rPr lang="en-US" sz="2800" dirty="0"/>
              <a:t>explore the current MH information processing system at district health </a:t>
            </a:r>
            <a:r>
              <a:rPr lang="en-US" sz="2800" dirty="0" smtClean="0"/>
              <a:t>services</a:t>
            </a:r>
            <a:endParaRPr lang="en-US" dirty="0" smtClean="0"/>
          </a:p>
          <a:p>
            <a:r>
              <a:rPr lang="en-US" dirty="0" smtClean="0"/>
              <a:t>To assess mental health care information flows/networking</a:t>
            </a:r>
          </a:p>
          <a:p>
            <a:r>
              <a:rPr lang="en-US" dirty="0" smtClean="0"/>
              <a:t> To determine the challenges in MHIS at district  mental health services</a:t>
            </a:r>
          </a:p>
          <a:p>
            <a:r>
              <a:rPr lang="en-US" dirty="0" smtClean="0"/>
              <a:t>To gather information on successful </a:t>
            </a:r>
            <a:r>
              <a:rPr lang="en-US" dirty="0"/>
              <a:t>functional </a:t>
            </a:r>
            <a:r>
              <a:rPr lang="en-US" dirty="0" smtClean="0"/>
              <a:t>elements for DMHIS</a:t>
            </a:r>
            <a:endParaRPr lang="en-US" dirty="0"/>
          </a:p>
          <a:p>
            <a:pPr marL="109728" indent="0">
              <a:buNone/>
            </a:pPr>
            <a:endParaRPr lang="en-US" dirty="0" smtClean="0"/>
          </a:p>
          <a:p>
            <a:endParaRPr lang="en-US" b="1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 smtClean="0">
                <a:solidFill>
                  <a:schemeClr val="accent1"/>
                </a:solidFill>
                <a:effectLst/>
              </a:rPr>
              <a:t>Objectives</a:t>
            </a:r>
            <a:endParaRPr lang="en-US" b="1" dirty="0">
              <a:solidFill>
                <a:schemeClr val="accent1"/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Qualitative research: </a:t>
            </a:r>
          </a:p>
          <a:p>
            <a:r>
              <a:rPr lang="en-US" dirty="0" smtClean="0"/>
              <a:t>Semi-structure interviews</a:t>
            </a:r>
          </a:p>
          <a:p>
            <a:r>
              <a:rPr lang="en-US" dirty="0" smtClean="0"/>
              <a:t>FGDs</a:t>
            </a:r>
          </a:p>
          <a:p>
            <a:r>
              <a:rPr lang="en-US" dirty="0" smtClean="0"/>
              <a:t>Document review</a:t>
            </a:r>
          </a:p>
          <a:p>
            <a:r>
              <a:rPr lang="en-US" dirty="0" smtClean="0"/>
              <a:t>Systematic review</a:t>
            </a:r>
          </a:p>
          <a:p>
            <a:endParaRPr lang="en-US" b="1" dirty="0" smtClean="0"/>
          </a:p>
          <a:p>
            <a:endParaRPr lang="en-US" b="1" dirty="0" smtClean="0"/>
          </a:p>
          <a:p>
            <a:pPr lvl="1"/>
            <a:endParaRPr lang="en-US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 smtClean="0">
                <a:solidFill>
                  <a:schemeClr val="accent1"/>
                </a:solidFill>
              </a:rPr>
              <a:t>Research methodology</a:t>
            </a:r>
            <a:endParaRPr lang="en-US" b="1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3436" y="1481138"/>
            <a:ext cx="5857127" cy="4525962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Study sites: Cape </a:t>
            </a:r>
            <a:r>
              <a:rPr lang="en-ZA" dirty="0" err="1" smtClean="0"/>
              <a:t>Metropole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572787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ZA" dirty="0" smtClean="0"/>
              <a:t>Facility Manager(N=14</a:t>
            </a:r>
            <a:r>
              <a:rPr lang="en-ZA" dirty="0"/>
              <a:t>), </a:t>
            </a:r>
            <a:r>
              <a:rPr lang="en-ZA" dirty="0" smtClean="0"/>
              <a:t>Mental Health care providers </a:t>
            </a:r>
            <a:r>
              <a:rPr lang="en-ZA" dirty="0"/>
              <a:t>(</a:t>
            </a:r>
            <a:r>
              <a:rPr lang="en-ZA" dirty="0" smtClean="0"/>
              <a:t>N=23), info </a:t>
            </a:r>
            <a:r>
              <a:rPr lang="en-ZA" dirty="0"/>
              <a:t>officers/Clarks(N=13) </a:t>
            </a:r>
            <a:r>
              <a:rPr lang="en-ZA" dirty="0" smtClean="0"/>
              <a:t>&amp; Caregivers(N=11)</a:t>
            </a:r>
            <a:endParaRPr lang="en-ZA" dirty="0"/>
          </a:p>
          <a:p>
            <a:r>
              <a:rPr lang="en-ZA" dirty="0"/>
              <a:t>Two FGDs </a:t>
            </a:r>
            <a:r>
              <a:rPr lang="en-ZA" dirty="0" smtClean="0"/>
              <a:t>with caregivers( each group had 8 participants)</a:t>
            </a:r>
          </a:p>
          <a:p>
            <a:r>
              <a:rPr lang="en-ZA" sz="2800" dirty="0"/>
              <a:t>Documents analysis from 3 selected health </a:t>
            </a:r>
            <a:r>
              <a:rPr lang="en-ZA" sz="2800" dirty="0" smtClean="0"/>
              <a:t>facilities</a:t>
            </a:r>
          </a:p>
          <a:p>
            <a:r>
              <a:rPr lang="en-ZA" sz="2800" b="1" u="sng" dirty="0">
                <a:solidFill>
                  <a:srgbClr val="C00000"/>
                </a:solidFill>
              </a:rPr>
              <a:t>Data was analysed </a:t>
            </a:r>
            <a:r>
              <a:rPr lang="en-ZA" sz="2800" dirty="0"/>
              <a:t>using </a:t>
            </a:r>
            <a:r>
              <a:rPr lang="en-ZA" sz="2800" u="sng" dirty="0"/>
              <a:t>content analysis</a:t>
            </a:r>
            <a:r>
              <a:rPr lang="en-ZA" sz="2800" dirty="0"/>
              <a:t>, thematic categorization &amp; synthesis</a:t>
            </a:r>
          </a:p>
          <a:p>
            <a:endParaRPr lang="en-ZA" dirty="0"/>
          </a:p>
          <a:p>
            <a:pPr marL="109728" indent="0">
              <a:buNone/>
            </a:pPr>
            <a:endParaRPr lang="en-ZA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ZA" dirty="0" smtClean="0"/>
              <a:t>Study participants and sampling techniques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409054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ZA" sz="3200" dirty="0"/>
              <a:t>Results:  six major gaps were identified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55875955"/>
              </p:ext>
            </p:extLst>
          </p:nvPr>
        </p:nvGraphicFramePr>
        <p:xfrm>
          <a:off x="457200" y="1481138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92754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en-ZA" sz="2800" dirty="0"/>
              <a:t>Lack of standardized information collection tools; </a:t>
            </a:r>
            <a:endParaRPr lang="en-ZA" sz="2800" dirty="0" smtClean="0"/>
          </a:p>
          <a:p>
            <a:pPr lvl="0"/>
            <a:r>
              <a:rPr lang="en-ZA" sz="2800" dirty="0" smtClean="0"/>
              <a:t>No </a:t>
            </a:r>
            <a:r>
              <a:rPr lang="en-ZA" sz="2800" dirty="0"/>
              <a:t>consensus based MHMDS; </a:t>
            </a:r>
            <a:endParaRPr lang="en-ZA" sz="2800" dirty="0" smtClean="0"/>
          </a:p>
          <a:p>
            <a:pPr lvl="0"/>
            <a:r>
              <a:rPr lang="en-ZA" sz="2800" dirty="0" smtClean="0"/>
              <a:t>No </a:t>
            </a:r>
            <a:r>
              <a:rPr lang="en-ZA" sz="2800" dirty="0"/>
              <a:t>report on patient socio-demographic characteristics and diagnosis &amp; treatment; Info collected &amp; reported are </a:t>
            </a:r>
            <a:r>
              <a:rPr lang="en-ZA" sz="2800" u="sng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insufficient to inform policy </a:t>
            </a:r>
            <a:r>
              <a:rPr lang="en-ZA" sz="2800" dirty="0"/>
              <a:t>&amp; </a:t>
            </a:r>
            <a:r>
              <a:rPr lang="en-ZA" sz="2800" dirty="0">
                <a:solidFill>
                  <a:srgbClr val="C00000"/>
                </a:solidFill>
              </a:rPr>
              <a:t>decision making-e.g</a:t>
            </a:r>
            <a:r>
              <a:rPr lang="en-ZA" sz="2800" dirty="0">
                <a:solidFill>
                  <a:schemeClr val="accent3">
                    <a:lumMod val="75000"/>
                  </a:schemeClr>
                </a:solidFill>
              </a:rPr>
              <a:t>. head count reporting(chasing the number). </a:t>
            </a:r>
            <a:r>
              <a:rPr lang="en-ZA" sz="2800" u="sng" dirty="0"/>
              <a:t>Affect quality </a:t>
            </a:r>
            <a:r>
              <a:rPr lang="en-ZA" sz="2800" dirty="0"/>
              <a:t>of health care provision</a:t>
            </a:r>
            <a:r>
              <a:rPr lang="en-ZA" sz="2800" dirty="0">
                <a:solidFill>
                  <a:schemeClr val="accent3">
                    <a:lumMod val="75000"/>
                  </a:schemeClr>
                </a:solidFill>
              </a:rPr>
              <a:t>; </a:t>
            </a:r>
          </a:p>
          <a:p>
            <a:pPr marL="109728" indent="0">
              <a:buNone/>
            </a:pPr>
            <a:r>
              <a:rPr lang="en-ZA" sz="3200" b="1" dirty="0">
                <a:solidFill>
                  <a:srgbClr val="C00000"/>
                </a:solidFill>
              </a:rPr>
              <a:t>Information infrastructure:</a:t>
            </a:r>
          </a:p>
          <a:p>
            <a:r>
              <a:rPr lang="en-ZA" sz="2800" dirty="0"/>
              <a:t>Lack of IT, lack of IT skilled personnel;</a:t>
            </a:r>
          </a:p>
          <a:p>
            <a:r>
              <a:rPr lang="en-ZA" sz="2800" dirty="0"/>
              <a:t> information flow policy unknown to staff; </a:t>
            </a:r>
          </a:p>
          <a:p>
            <a:r>
              <a:rPr lang="en-ZA" sz="2800" dirty="0"/>
              <a:t>lack of coordination of vertical &amp; horizontal info flow,</a:t>
            </a:r>
            <a:r>
              <a:rPr lang="en-ZA" sz="3200" b="1" dirty="0"/>
              <a:t> </a:t>
            </a:r>
            <a:r>
              <a:rPr lang="en-ZA" sz="2800" dirty="0"/>
              <a:t>&amp; </a:t>
            </a:r>
          </a:p>
          <a:p>
            <a:r>
              <a:rPr lang="en-ZA" sz="2800" dirty="0"/>
              <a:t>lack of system for analysis &amp; utilization;</a:t>
            </a:r>
          </a:p>
          <a:p>
            <a:r>
              <a:rPr lang="en-ZA" sz="2800" dirty="0"/>
              <a:t> organizational information culture are </a:t>
            </a:r>
            <a:r>
              <a:rPr lang="en-ZA" sz="2800" dirty="0" smtClean="0"/>
              <a:t>poorly </a:t>
            </a:r>
            <a:r>
              <a:rPr lang="en-ZA" sz="2800" dirty="0"/>
              <a:t>developed</a:t>
            </a:r>
            <a:endParaRPr lang="en-ZA" sz="3200" dirty="0"/>
          </a:p>
          <a:p>
            <a:endParaRPr lang="en-ZA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ZA" sz="2800" dirty="0">
                <a:solidFill>
                  <a:srgbClr val="C00000"/>
                </a:solidFill>
              </a:rPr>
              <a:t>Information tools/form &amp; content</a:t>
            </a:r>
            <a:endParaRPr lang="en-ZA" sz="2800" dirty="0"/>
          </a:p>
        </p:txBody>
      </p:sp>
    </p:spTree>
    <p:extLst>
      <p:ext uri="{BB962C8B-B14F-4D97-AF65-F5344CB8AC3E}">
        <p14:creationId xmlns:p14="http://schemas.microsoft.com/office/powerpoint/2010/main" val="2676290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5324</TotalTime>
  <Words>912</Words>
  <Application>Microsoft Office PowerPoint</Application>
  <PresentationFormat>On-screen Show (4:3)</PresentationFormat>
  <Paragraphs>119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Concourse</vt:lpstr>
      <vt:lpstr>Developing a framework for district-based mental health information system for Western Cape</vt:lpstr>
      <vt:lpstr>Outlines of the presentation</vt:lpstr>
      <vt:lpstr>Background information</vt:lpstr>
      <vt:lpstr>Objectives</vt:lpstr>
      <vt:lpstr>Research methodology</vt:lpstr>
      <vt:lpstr>Study sites: Cape Metropole</vt:lpstr>
      <vt:lpstr>Study participants and sampling techniques</vt:lpstr>
      <vt:lpstr>Results:  six major gaps were identified</vt:lpstr>
      <vt:lpstr>Information tools/form &amp; content</vt:lpstr>
      <vt:lpstr>Information processing</vt:lpstr>
      <vt:lpstr>Resources: organization, technical, behaviour</vt:lpstr>
      <vt:lpstr>Systematic review</vt:lpstr>
      <vt:lpstr>Results of systematic review</vt:lpstr>
      <vt:lpstr>Matrix table</vt:lpstr>
      <vt:lpstr>Matrix table cont</vt:lpstr>
      <vt:lpstr>Recommendations</vt:lpstr>
      <vt:lpstr>Question for discussions</vt:lpstr>
    </vt:vector>
  </TitlesOfParts>
  <Company>The Johns Hopkins University School of Nursing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Systematic Reviews of Literature:  Practical Tips</dc:title>
  <dc:creator>Phyllis Sharps</dc:creator>
  <cp:lastModifiedBy>Jay Barnes</cp:lastModifiedBy>
  <cp:revision>406</cp:revision>
  <dcterms:created xsi:type="dcterms:W3CDTF">2010-07-15T21:10:22Z</dcterms:created>
  <dcterms:modified xsi:type="dcterms:W3CDTF">2013-07-04T21:40:58Z</dcterms:modified>
</cp:coreProperties>
</file>