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charts/chart4.xml" ContentType="application/vnd.openxmlformats-officedocument.drawingml.chart+xml"/>
  <Override PartName="/ppt/theme/themeOverride2.xml" ContentType="application/vnd.openxmlformats-officedocument.themeOverride+xml"/>
  <Override PartName="/ppt/drawings/drawing3.xml" ContentType="application/vnd.openxmlformats-officedocument.drawingml.chartshapes+xml"/>
  <Override PartName="/ppt/charts/chart5.xml" ContentType="application/vnd.openxmlformats-officedocument.drawingml.chart+xml"/>
  <Override PartName="/ppt/theme/themeOverride3.xml" ContentType="application/vnd.openxmlformats-officedocument.themeOverride+xml"/>
  <Override PartName="/ppt/drawings/drawing4.xml" ContentType="application/vnd.openxmlformats-officedocument.drawingml.chartshapes+xml"/>
  <Override PartName="/ppt/charts/chart6.xml" ContentType="application/vnd.openxmlformats-officedocument.drawingml.chart+xml"/>
  <Override PartName="/ppt/theme/themeOverride4.xml" ContentType="application/vnd.openxmlformats-officedocument.themeOverride+xml"/>
  <Override PartName="/ppt/drawings/drawing5.xml" ContentType="application/vnd.openxmlformats-officedocument.drawingml.chartshapes+xml"/>
  <Override PartName="/ppt/charts/chart7.xml" ContentType="application/vnd.openxmlformats-officedocument.drawingml.chart+xml"/>
  <Override PartName="/ppt/theme/themeOverride5.xml" ContentType="application/vnd.openxmlformats-officedocument.themeOverride+xml"/>
  <Override PartName="/ppt/drawings/drawing6.xml" ContentType="application/vnd.openxmlformats-officedocument.drawingml.chartshapes+xml"/>
  <Override PartName="/ppt/charts/chart8.xml" ContentType="application/vnd.openxmlformats-officedocument.drawingml.chart+xml"/>
  <Override PartName="/ppt/theme/themeOverride6.xml" ContentType="application/vnd.openxmlformats-officedocument.themeOverride+xml"/>
  <Override PartName="/ppt/drawings/drawing7.xml" ContentType="application/vnd.openxmlformats-officedocument.drawingml.chartshapes+xml"/>
  <Override PartName="/ppt/charts/chart9.xml" ContentType="application/vnd.openxmlformats-officedocument.drawingml.chart+xml"/>
  <Override PartName="/ppt/theme/themeOverride7.xml" ContentType="application/vnd.openxmlformats-officedocument.themeOverride+xml"/>
  <Override PartName="/ppt/drawings/drawing8.xml" ContentType="application/vnd.openxmlformats-officedocument.drawingml.chartshapes+xml"/>
  <Override PartName="/ppt/charts/chart10.xml" ContentType="application/vnd.openxmlformats-officedocument.drawingml.chart+xml"/>
  <Override PartName="/ppt/theme/themeOverride8.xml" ContentType="application/vnd.openxmlformats-officedocument.themeOverride+xml"/>
  <Override PartName="/ppt/drawings/drawing9.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705" r:id="rId2"/>
    <p:sldId id="646" r:id="rId3"/>
    <p:sldId id="708" r:id="rId4"/>
    <p:sldId id="707" r:id="rId5"/>
    <p:sldId id="709" r:id="rId6"/>
    <p:sldId id="706" r:id="rId7"/>
    <p:sldId id="717" r:id="rId8"/>
    <p:sldId id="710" r:id="rId9"/>
    <p:sldId id="711" r:id="rId10"/>
    <p:sldId id="712" r:id="rId11"/>
    <p:sldId id="713" r:id="rId12"/>
    <p:sldId id="714" r:id="rId13"/>
    <p:sldId id="715" r:id="rId14"/>
    <p:sldId id="716" r:id="rId15"/>
    <p:sldId id="720" r:id="rId16"/>
    <p:sldId id="725" r:id="rId17"/>
    <p:sldId id="721" r:id="rId18"/>
    <p:sldId id="722" r:id="rId19"/>
    <p:sldId id="723" r:id="rId20"/>
    <p:sldId id="724" r:id="rId21"/>
    <p:sldId id="704" r:id="rId22"/>
  </p:sldIdLst>
  <p:sldSz cx="9144000" cy="6858000" type="screen4x3"/>
  <p:notesSz cx="6797675" cy="9926638"/>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CC3300"/>
    <a:srgbClr val="CC6600"/>
    <a:srgbClr val="FFFF00"/>
    <a:srgbClr val="66FF33"/>
    <a:srgbClr val="FFCC00"/>
    <a:srgbClr val="C68C52"/>
    <a:srgbClr val="CC99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53" autoAdjust="0"/>
    <p:restoredTop sz="90941" autoAdjust="0"/>
  </p:normalViewPr>
  <p:slideViewPr>
    <p:cSldViewPr snapToGrid="0">
      <p:cViewPr>
        <p:scale>
          <a:sx n="100" d="100"/>
          <a:sy n="100" d="100"/>
        </p:scale>
        <p:origin x="-156" y="-48"/>
      </p:cViewPr>
      <p:guideLst>
        <p:guide orient="horz" pos="1336"/>
        <p:guide pos="40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10.xlsx"/><Relationship Id="rId1" Type="http://schemas.openxmlformats.org/officeDocument/2006/relationships/themeOverride" Target="../theme/themeOverrid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6.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7.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ZA" sz="1400" dirty="0" smtClean="0"/>
              <a:t>Body</a:t>
            </a:r>
            <a:r>
              <a:rPr lang="en-ZA" sz="1400" baseline="0" dirty="0" smtClean="0"/>
              <a:t> mass index </a:t>
            </a:r>
            <a:r>
              <a:rPr lang="en-ZA" sz="1400" dirty="0" smtClean="0"/>
              <a:t> (percentage</a:t>
            </a:r>
            <a:r>
              <a:rPr lang="en-ZA" sz="1400" baseline="0" dirty="0" smtClean="0"/>
              <a:t> of employees with BMI&gt;30</a:t>
            </a:r>
            <a:r>
              <a:rPr lang="en-ZA" sz="1400" dirty="0" smtClean="0"/>
              <a:t>)</a:t>
            </a:r>
            <a:endParaRPr lang="en-ZA" sz="1400" dirty="0"/>
          </a:p>
        </c:rich>
      </c:tx>
      <c:layout/>
      <c:overlay val="0"/>
    </c:title>
    <c:autoTitleDeleted val="0"/>
    <c:plotArea>
      <c:layout/>
      <c:lineChart>
        <c:grouping val="standard"/>
        <c:varyColors val="0"/>
        <c:ser>
          <c:idx val="0"/>
          <c:order val="0"/>
          <c:tx>
            <c:strRef>
              <c:f>Sheet1!$A$2</c:f>
              <c:strCache>
                <c:ptCount val="1"/>
                <c:pt idx="0">
                  <c:v>males</c:v>
                </c:pt>
              </c:strCache>
            </c:strRef>
          </c:tx>
          <c:spPr>
            <a:ln w="63500">
              <a:solidFill>
                <a:srgbClr val="0070C0"/>
              </a:solidFill>
            </a:ln>
          </c:spPr>
          <c:marker>
            <c:symbol val="none"/>
          </c:marker>
          <c:cat>
            <c:strRef>
              <c:f>Sheet1!$B$1:$L$1</c:f>
              <c:strCache>
                <c:ptCount val="11"/>
                <c:pt idx="0">
                  <c:v>03</c:v>
                </c:pt>
                <c:pt idx="1">
                  <c:v>04</c:v>
                </c:pt>
                <c:pt idx="2">
                  <c:v>05</c:v>
                </c:pt>
                <c:pt idx="3">
                  <c:v>06</c:v>
                </c:pt>
                <c:pt idx="4">
                  <c:v>07</c:v>
                </c:pt>
                <c:pt idx="5">
                  <c:v>08</c:v>
                </c:pt>
                <c:pt idx="6">
                  <c:v>09</c:v>
                </c:pt>
                <c:pt idx="7">
                  <c:v>10</c:v>
                </c:pt>
                <c:pt idx="8">
                  <c:v>11</c:v>
                </c:pt>
                <c:pt idx="9">
                  <c:v>12</c:v>
                </c:pt>
                <c:pt idx="10">
                  <c:v>13</c:v>
                </c:pt>
              </c:strCache>
            </c:strRef>
          </c:cat>
          <c:val>
            <c:numRef>
              <c:f>Sheet1!$B$2:$L$2</c:f>
              <c:numCache>
                <c:formatCode>General</c:formatCode>
                <c:ptCount val="11"/>
                <c:pt idx="0">
                  <c:v>10.251237850724372</c:v>
                </c:pt>
                <c:pt idx="1">
                  <c:v>10.699765525845935</c:v>
                </c:pt>
                <c:pt idx="2">
                  <c:v>11.364539633473173</c:v>
                </c:pt>
                <c:pt idx="3">
                  <c:v>12.081665944485509</c:v>
                </c:pt>
                <c:pt idx="4">
                  <c:v>12.429131080127503</c:v>
                </c:pt>
                <c:pt idx="5">
                  <c:v>13.228338895157613</c:v>
                </c:pt>
                <c:pt idx="6">
                  <c:v>14</c:v>
                </c:pt>
                <c:pt idx="7">
                  <c:v>15.57981207449502</c:v>
                </c:pt>
                <c:pt idx="8">
                  <c:v>16.304099670591306</c:v>
                </c:pt>
                <c:pt idx="9">
                  <c:v>18.039964446785397</c:v>
                </c:pt>
                <c:pt idx="10">
                  <c:v>20.2</c:v>
                </c:pt>
              </c:numCache>
            </c:numRef>
          </c:val>
          <c:smooth val="0"/>
        </c:ser>
        <c:ser>
          <c:idx val="1"/>
          <c:order val="1"/>
          <c:tx>
            <c:strRef>
              <c:f>Sheet1!$A$3</c:f>
              <c:strCache>
                <c:ptCount val="1"/>
                <c:pt idx="0">
                  <c:v>females</c:v>
                </c:pt>
              </c:strCache>
            </c:strRef>
          </c:tx>
          <c:spPr>
            <a:ln w="63500">
              <a:solidFill>
                <a:srgbClr val="FF6699"/>
              </a:solidFill>
            </a:ln>
          </c:spPr>
          <c:marker>
            <c:symbol val="none"/>
          </c:marker>
          <c:cat>
            <c:strRef>
              <c:f>Sheet1!$B$1:$L$1</c:f>
              <c:strCache>
                <c:ptCount val="11"/>
                <c:pt idx="0">
                  <c:v>03</c:v>
                </c:pt>
                <c:pt idx="1">
                  <c:v>04</c:v>
                </c:pt>
                <c:pt idx="2">
                  <c:v>05</c:v>
                </c:pt>
                <c:pt idx="3">
                  <c:v>06</c:v>
                </c:pt>
                <c:pt idx="4">
                  <c:v>07</c:v>
                </c:pt>
                <c:pt idx="5">
                  <c:v>08</c:v>
                </c:pt>
                <c:pt idx="6">
                  <c:v>09</c:v>
                </c:pt>
                <c:pt idx="7">
                  <c:v>10</c:v>
                </c:pt>
                <c:pt idx="8">
                  <c:v>11</c:v>
                </c:pt>
                <c:pt idx="9">
                  <c:v>12</c:v>
                </c:pt>
                <c:pt idx="10">
                  <c:v>13</c:v>
                </c:pt>
              </c:strCache>
            </c:strRef>
          </c:cat>
          <c:val>
            <c:numRef>
              <c:f>Sheet1!$B$3:$L$3</c:f>
              <c:numCache>
                <c:formatCode>General</c:formatCode>
                <c:ptCount val="11"/>
                <c:pt idx="0">
                  <c:v>36.014760147601478</c:v>
                </c:pt>
                <c:pt idx="1">
                  <c:v>37.602706621556308</c:v>
                </c:pt>
                <c:pt idx="2">
                  <c:v>37.865497076023388</c:v>
                </c:pt>
                <c:pt idx="3">
                  <c:v>39.655862344937972</c:v>
                </c:pt>
                <c:pt idx="4">
                  <c:v>41.286173633440512</c:v>
                </c:pt>
                <c:pt idx="5">
                  <c:v>41.00477126017401</c:v>
                </c:pt>
                <c:pt idx="6">
                  <c:v>43</c:v>
                </c:pt>
                <c:pt idx="7">
                  <c:v>47.520335869850435</c:v>
                </c:pt>
                <c:pt idx="8">
                  <c:v>47.516425755584756</c:v>
                </c:pt>
                <c:pt idx="9">
                  <c:v>47.252747252747248</c:v>
                </c:pt>
                <c:pt idx="10">
                  <c:v>48.2</c:v>
                </c:pt>
              </c:numCache>
            </c:numRef>
          </c:val>
          <c:smooth val="0"/>
        </c:ser>
        <c:dLbls>
          <c:showLegendKey val="0"/>
          <c:showVal val="0"/>
          <c:showCatName val="0"/>
          <c:showSerName val="0"/>
          <c:showPercent val="0"/>
          <c:showBubbleSize val="0"/>
        </c:dLbls>
        <c:marker val="1"/>
        <c:smooth val="0"/>
        <c:axId val="118221056"/>
        <c:axId val="119345152"/>
      </c:lineChart>
      <c:catAx>
        <c:axId val="118221056"/>
        <c:scaling>
          <c:orientation val="minMax"/>
        </c:scaling>
        <c:delete val="0"/>
        <c:axPos val="b"/>
        <c:majorTickMark val="none"/>
        <c:minorTickMark val="none"/>
        <c:tickLblPos val="nextTo"/>
        <c:txPr>
          <a:bodyPr/>
          <a:lstStyle/>
          <a:p>
            <a:pPr>
              <a:defRPr sz="1200" baseline="0"/>
            </a:pPr>
            <a:endParaRPr lang="en-US"/>
          </a:p>
        </c:txPr>
        <c:crossAx val="119345152"/>
        <c:crosses val="autoZero"/>
        <c:auto val="1"/>
        <c:lblAlgn val="ctr"/>
        <c:lblOffset val="100"/>
        <c:noMultiLvlLbl val="0"/>
      </c:catAx>
      <c:valAx>
        <c:axId val="119345152"/>
        <c:scaling>
          <c:orientation val="minMax"/>
          <c:max val="50"/>
        </c:scaling>
        <c:delete val="0"/>
        <c:axPos val="l"/>
        <c:majorGridlines/>
        <c:numFmt formatCode="General" sourceLinked="1"/>
        <c:majorTickMark val="none"/>
        <c:minorTickMark val="none"/>
        <c:tickLblPos val="nextTo"/>
        <c:spPr>
          <a:ln w="9525">
            <a:noFill/>
          </a:ln>
        </c:spPr>
        <c:txPr>
          <a:bodyPr/>
          <a:lstStyle/>
          <a:p>
            <a:pPr>
              <a:defRPr sz="1200" baseline="0"/>
            </a:pPr>
            <a:endParaRPr lang="en-US"/>
          </a:p>
        </c:txPr>
        <c:crossAx val="118221056"/>
        <c:crosses val="autoZero"/>
        <c:crossBetween val="between"/>
        <c:majorUnit val="10"/>
      </c:valAx>
    </c:plotArea>
    <c:legend>
      <c:legendPos val="b"/>
      <c:layout/>
      <c:overlay val="0"/>
      <c:txPr>
        <a:bodyPr/>
        <a:lstStyle/>
        <a:p>
          <a:pPr>
            <a:defRPr sz="1400" baseline="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en-US" sz="1200"/>
            </a:pPr>
            <a:r>
              <a:rPr lang="en-ZA" sz="1200" baseline="0" dirty="0" smtClean="0"/>
              <a:t>Heart disease </a:t>
            </a:r>
            <a:r>
              <a:rPr lang="en-ZA" sz="1200" baseline="0" dirty="0"/>
              <a:t>admissions to hospital</a:t>
            </a:r>
            <a:r>
              <a:rPr lang="en-ZA" sz="1200" dirty="0"/>
              <a:t> </a:t>
            </a:r>
            <a:endParaRPr lang="en-ZA" sz="1200" b="1" i="0" u="none" strike="noStrike" baseline="0" dirty="0" smtClean="0"/>
          </a:p>
          <a:p>
            <a:pPr>
              <a:defRPr lang="en-US" sz="1200"/>
            </a:pPr>
            <a:r>
              <a:rPr lang="en-ZA" sz="1200" dirty="0" smtClean="0"/>
              <a:t>(</a:t>
            </a:r>
            <a:r>
              <a:rPr lang="en-ZA" sz="1200" baseline="0" dirty="0" smtClean="0"/>
              <a:t>rate/1000</a:t>
            </a:r>
            <a:r>
              <a:rPr lang="en-ZA" sz="1200" dirty="0" smtClean="0"/>
              <a:t> </a:t>
            </a:r>
            <a:r>
              <a:rPr lang="en-ZA" sz="1200" dirty="0"/>
              <a:t>employees/month)</a:t>
            </a:r>
          </a:p>
        </c:rich>
      </c:tx>
      <c:layout>
        <c:manualLayout>
          <c:xMode val="edge"/>
          <c:yMode val="edge"/>
          <c:x val="0.1908599514683306"/>
          <c:y val="3.413743736578382E-2"/>
        </c:manualLayout>
      </c:layout>
      <c:overlay val="0"/>
      <c:spPr>
        <a:noFill/>
        <a:ln w="16503">
          <a:noFill/>
        </a:ln>
      </c:spPr>
    </c:title>
    <c:autoTitleDeleted val="0"/>
    <c:plotArea>
      <c:layout>
        <c:manualLayout>
          <c:layoutTarget val="inner"/>
          <c:xMode val="edge"/>
          <c:yMode val="edge"/>
          <c:x val="4.1173486391252186E-2"/>
          <c:y val="0.2158210229549461"/>
          <c:w val="0.92261001517452756"/>
          <c:h val="0.6870503597122074"/>
        </c:manualLayout>
      </c:layout>
      <c:barChart>
        <c:barDir val="col"/>
        <c:grouping val="clustered"/>
        <c:varyColors val="0"/>
        <c:ser>
          <c:idx val="3"/>
          <c:order val="0"/>
          <c:tx>
            <c:strRef>
              <c:f>Sheet1!$A$2</c:f>
              <c:strCache>
                <c:ptCount val="1"/>
                <c:pt idx="0">
                  <c:v>rate/1000</c:v>
                </c:pt>
              </c:strCache>
            </c:strRef>
          </c:tx>
          <c:spPr>
            <a:solidFill>
              <a:schemeClr val="bg1">
                <a:lumMod val="75000"/>
              </a:schemeClr>
            </a:solidFill>
            <a:ln w="16503">
              <a:noFill/>
            </a:ln>
          </c:spPr>
          <c:invertIfNegative val="0"/>
          <c:dPt>
            <c:idx val="11"/>
            <c:invertIfNegative val="0"/>
            <c:bubble3D val="0"/>
            <c:spPr>
              <a:solidFill>
                <a:srgbClr val="FFFFFF">
                  <a:lumMod val="75000"/>
                </a:srgbClr>
              </a:solidFill>
              <a:ln w="16503">
                <a:noFill/>
              </a:ln>
            </c:spPr>
          </c:dPt>
          <c:dPt>
            <c:idx val="12"/>
            <c:invertIfNegative val="0"/>
            <c:bubble3D val="0"/>
            <c:spPr>
              <a:solidFill>
                <a:schemeClr val="accent1"/>
              </a:solidFill>
              <a:ln w="16503">
                <a:noFill/>
              </a:ln>
            </c:spPr>
          </c:dPt>
          <c:dPt>
            <c:idx val="13"/>
            <c:invertIfNegative val="0"/>
            <c:bubble3D val="0"/>
            <c:spPr>
              <a:solidFill>
                <a:schemeClr val="accent1"/>
              </a:solidFill>
              <a:ln w="16503">
                <a:noFill/>
              </a:ln>
            </c:spPr>
          </c:dPt>
          <c:dPt>
            <c:idx val="14"/>
            <c:invertIfNegative val="0"/>
            <c:bubble3D val="0"/>
            <c:spPr>
              <a:solidFill>
                <a:schemeClr val="accent1"/>
              </a:solidFill>
              <a:ln w="16503">
                <a:noFill/>
              </a:ln>
            </c:spPr>
          </c:dPt>
          <c:dPt>
            <c:idx val="15"/>
            <c:invertIfNegative val="0"/>
            <c:bubble3D val="0"/>
            <c:spPr>
              <a:solidFill>
                <a:schemeClr val="accent1"/>
              </a:solidFill>
              <a:ln w="16503">
                <a:noFill/>
              </a:ln>
            </c:spPr>
          </c:dPt>
          <c:dPt>
            <c:idx val="16"/>
            <c:invertIfNegative val="0"/>
            <c:bubble3D val="0"/>
            <c:spPr>
              <a:solidFill>
                <a:schemeClr val="accent1"/>
              </a:solidFill>
              <a:ln w="16503">
                <a:noFill/>
              </a:ln>
            </c:spPr>
          </c:dPt>
          <c:dPt>
            <c:idx val="17"/>
            <c:invertIfNegative val="0"/>
            <c:bubble3D val="0"/>
            <c:spPr>
              <a:solidFill>
                <a:schemeClr val="accent1"/>
              </a:solidFill>
              <a:ln w="16503">
                <a:noFill/>
              </a:ln>
            </c:spPr>
          </c:dPt>
          <c:dPt>
            <c:idx val="18"/>
            <c:invertIfNegative val="0"/>
            <c:bubble3D val="0"/>
            <c:spPr>
              <a:solidFill>
                <a:srgbClr val="FF6600"/>
              </a:solidFill>
              <a:ln w="16503">
                <a:noFill/>
              </a:ln>
            </c:spPr>
          </c:dPt>
          <c:dPt>
            <c:idx val="19"/>
            <c:invertIfNegative val="0"/>
            <c:bubble3D val="0"/>
            <c:spPr>
              <a:solidFill>
                <a:srgbClr val="FF6600"/>
              </a:solidFill>
              <a:ln w="16503">
                <a:noFill/>
              </a:ln>
            </c:spPr>
          </c:dPt>
          <c:cat>
            <c:strRef>
              <c:f>Sheet1!$B$1:$P$1</c:f>
              <c:strCache>
                <c:ptCount val="13"/>
                <c:pt idx="0">
                  <c:v>02</c:v>
                </c:pt>
                <c:pt idx="1">
                  <c:v>03</c:v>
                </c:pt>
                <c:pt idx="2">
                  <c:v>04</c:v>
                </c:pt>
                <c:pt idx="3">
                  <c:v>05</c:v>
                </c:pt>
                <c:pt idx="4">
                  <c:v>06</c:v>
                </c:pt>
                <c:pt idx="5">
                  <c:v>07</c:v>
                </c:pt>
                <c:pt idx="6">
                  <c:v>08</c:v>
                </c:pt>
                <c:pt idx="7">
                  <c:v>09</c:v>
                </c:pt>
                <c:pt idx="8">
                  <c:v>10</c:v>
                </c:pt>
                <c:pt idx="9">
                  <c:v>11</c:v>
                </c:pt>
                <c:pt idx="10">
                  <c:v>12</c:v>
                </c:pt>
                <c:pt idx="11">
                  <c:v>13</c:v>
                </c:pt>
                <c:pt idx="12">
                  <c:v>.</c:v>
                </c:pt>
              </c:strCache>
            </c:strRef>
          </c:cat>
          <c:val>
            <c:numRef>
              <c:f>Sheet1!$B$2:$P$2</c:f>
              <c:numCache>
                <c:formatCode>0.0</c:formatCode>
                <c:ptCount val="13"/>
                <c:pt idx="0">
                  <c:v>0</c:v>
                </c:pt>
                <c:pt idx="1">
                  <c:v>0.8</c:v>
                </c:pt>
                <c:pt idx="2">
                  <c:v>0.8</c:v>
                </c:pt>
                <c:pt idx="3">
                  <c:v>0.8</c:v>
                </c:pt>
                <c:pt idx="4">
                  <c:v>1.2</c:v>
                </c:pt>
                <c:pt idx="5">
                  <c:v>0.4</c:v>
                </c:pt>
                <c:pt idx="6">
                  <c:v>1.3</c:v>
                </c:pt>
                <c:pt idx="7">
                  <c:v>1.5</c:v>
                </c:pt>
                <c:pt idx="8">
                  <c:v>1</c:v>
                </c:pt>
                <c:pt idx="9">
                  <c:v>1.7</c:v>
                </c:pt>
                <c:pt idx="10">
                  <c:v>1.8</c:v>
                </c:pt>
                <c:pt idx="11">
                  <c:v>2</c:v>
                </c:pt>
                <c:pt idx="12">
                  <c:v>0</c:v>
                </c:pt>
              </c:numCache>
            </c:numRef>
          </c:val>
        </c:ser>
        <c:dLbls>
          <c:showLegendKey val="0"/>
          <c:showVal val="0"/>
          <c:showCatName val="0"/>
          <c:showSerName val="0"/>
          <c:showPercent val="0"/>
          <c:showBubbleSize val="0"/>
        </c:dLbls>
        <c:gapWidth val="150"/>
        <c:axId val="121128064"/>
        <c:axId val="121129600"/>
      </c:barChart>
      <c:catAx>
        <c:axId val="121128064"/>
        <c:scaling>
          <c:orientation val="minMax"/>
        </c:scaling>
        <c:delete val="0"/>
        <c:axPos val="b"/>
        <c:numFmt formatCode="General" sourceLinked="1"/>
        <c:majorTickMark val="out"/>
        <c:minorTickMark val="none"/>
        <c:tickLblPos val="nextTo"/>
        <c:spPr>
          <a:ln w="2063">
            <a:solidFill>
              <a:srgbClr val="000000"/>
            </a:solidFill>
            <a:prstDash val="solid"/>
          </a:ln>
        </c:spPr>
        <c:txPr>
          <a:bodyPr rot="0" vert="horz"/>
          <a:lstStyle/>
          <a:p>
            <a:pPr>
              <a:defRPr lang="en-US" sz="900" b="0"/>
            </a:pPr>
            <a:endParaRPr lang="en-US"/>
          </a:p>
        </c:txPr>
        <c:crossAx val="121129600"/>
        <c:crosses val="autoZero"/>
        <c:auto val="1"/>
        <c:lblAlgn val="ctr"/>
        <c:lblOffset val="100"/>
        <c:tickLblSkip val="1"/>
        <c:tickMarkSkip val="1"/>
        <c:noMultiLvlLbl val="0"/>
      </c:catAx>
      <c:valAx>
        <c:axId val="121129600"/>
        <c:scaling>
          <c:orientation val="minMax"/>
          <c:max val="3"/>
          <c:min val="0"/>
        </c:scaling>
        <c:delete val="0"/>
        <c:axPos val="l"/>
        <c:majorGridlines>
          <c:spPr>
            <a:ln w="8251">
              <a:solidFill>
                <a:srgbClr val="FFFFFF"/>
              </a:solidFill>
              <a:prstDash val="solid"/>
            </a:ln>
          </c:spPr>
        </c:majorGridlines>
        <c:numFmt formatCode="#,##0" sourceLinked="0"/>
        <c:majorTickMark val="out"/>
        <c:minorTickMark val="none"/>
        <c:tickLblPos val="nextTo"/>
        <c:spPr>
          <a:ln w="2063">
            <a:solidFill>
              <a:srgbClr val="000000"/>
            </a:solidFill>
            <a:prstDash val="solid"/>
          </a:ln>
        </c:spPr>
        <c:txPr>
          <a:bodyPr rot="0" vert="horz"/>
          <a:lstStyle/>
          <a:p>
            <a:pPr>
              <a:defRPr lang="en-US" sz="1000" b="0"/>
            </a:pPr>
            <a:endParaRPr lang="en-US"/>
          </a:p>
        </c:txPr>
        <c:crossAx val="121128064"/>
        <c:crosses val="autoZero"/>
        <c:crossBetween val="between"/>
        <c:majorUnit val="1"/>
        <c:minorUnit val="2.0000000000000052E-2"/>
      </c:valAx>
      <c:spPr>
        <a:noFill/>
        <a:ln w="16552">
          <a:noFill/>
        </a:ln>
      </c:spPr>
    </c:plotArea>
    <c:plotVisOnly val="1"/>
    <c:dispBlanksAs val="gap"/>
    <c:showDLblsOverMax val="0"/>
  </c:chart>
  <c:spPr>
    <a:noFill/>
    <a:ln>
      <a:noFill/>
    </a:ln>
  </c:spPr>
  <c:txPr>
    <a:bodyPr/>
    <a:lstStyle/>
    <a:p>
      <a:pPr>
        <a:defRPr sz="1000"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ZA" sz="1400" dirty="0" smtClean="0"/>
              <a:t>Blood</a:t>
            </a:r>
            <a:r>
              <a:rPr lang="en-ZA" sz="1400" baseline="0" dirty="0" smtClean="0"/>
              <a:t> pressure </a:t>
            </a:r>
            <a:r>
              <a:rPr lang="en-ZA" sz="1400" dirty="0" smtClean="0"/>
              <a:t> (percentage</a:t>
            </a:r>
            <a:r>
              <a:rPr lang="en-ZA" sz="1400" baseline="0" dirty="0" smtClean="0"/>
              <a:t> of employees with SBP &gt; 140</a:t>
            </a:r>
            <a:r>
              <a:rPr lang="en-ZA" sz="1400" dirty="0" smtClean="0"/>
              <a:t>)</a:t>
            </a:r>
            <a:endParaRPr lang="en-ZA" sz="1400" dirty="0"/>
          </a:p>
        </c:rich>
      </c:tx>
      <c:layout/>
      <c:overlay val="0"/>
    </c:title>
    <c:autoTitleDeleted val="0"/>
    <c:plotArea>
      <c:layout>
        <c:manualLayout>
          <c:layoutTarget val="inner"/>
          <c:xMode val="edge"/>
          <c:yMode val="edge"/>
          <c:x val="7.7966622096766205E-2"/>
          <c:y val="0.15294292065578088"/>
          <c:w val="0.87171891249442879"/>
          <c:h val="0.68238295363881674"/>
        </c:manualLayout>
      </c:layout>
      <c:lineChart>
        <c:grouping val="standard"/>
        <c:varyColors val="0"/>
        <c:ser>
          <c:idx val="0"/>
          <c:order val="0"/>
          <c:tx>
            <c:strRef>
              <c:f>Sheet1!$A$2</c:f>
              <c:strCache>
                <c:ptCount val="1"/>
                <c:pt idx="0">
                  <c:v>males</c:v>
                </c:pt>
              </c:strCache>
            </c:strRef>
          </c:tx>
          <c:spPr>
            <a:ln w="63500">
              <a:solidFill>
                <a:srgbClr val="0070C0"/>
              </a:solidFill>
            </a:ln>
          </c:spPr>
          <c:marker>
            <c:symbol val="none"/>
          </c:marker>
          <c:cat>
            <c:strRef>
              <c:f>Sheet1!$B$1:$L$1</c:f>
              <c:strCache>
                <c:ptCount val="11"/>
                <c:pt idx="0">
                  <c:v>03</c:v>
                </c:pt>
                <c:pt idx="1">
                  <c:v>04</c:v>
                </c:pt>
                <c:pt idx="2">
                  <c:v>05</c:v>
                </c:pt>
                <c:pt idx="3">
                  <c:v>06</c:v>
                </c:pt>
                <c:pt idx="4">
                  <c:v>07</c:v>
                </c:pt>
                <c:pt idx="5">
                  <c:v>08</c:v>
                </c:pt>
                <c:pt idx="6">
                  <c:v>09</c:v>
                </c:pt>
                <c:pt idx="7">
                  <c:v>10</c:v>
                </c:pt>
                <c:pt idx="8">
                  <c:v>11</c:v>
                </c:pt>
                <c:pt idx="9">
                  <c:v>12</c:v>
                </c:pt>
                <c:pt idx="10">
                  <c:v>.</c:v>
                </c:pt>
              </c:strCache>
            </c:strRef>
          </c:cat>
          <c:val>
            <c:numRef>
              <c:f>Sheet1!$B$2:$L$2</c:f>
              <c:numCache>
                <c:formatCode>General</c:formatCode>
                <c:ptCount val="11"/>
                <c:pt idx="0">
                  <c:v>25.891710984779021</c:v>
                </c:pt>
                <c:pt idx="1">
                  <c:v>29.369501150859378</c:v>
                </c:pt>
                <c:pt idx="2">
                  <c:v>25.692205784941493</c:v>
                </c:pt>
                <c:pt idx="3">
                  <c:v>31.289985471414372</c:v>
                </c:pt>
                <c:pt idx="4">
                  <c:v>29.177312212570261</c:v>
                </c:pt>
                <c:pt idx="5">
                  <c:v>30.914940100352915</c:v>
                </c:pt>
                <c:pt idx="6">
                  <c:v>31.731834935690905</c:v>
                </c:pt>
                <c:pt idx="7">
                  <c:v>31.699769313002868</c:v>
                </c:pt>
                <c:pt idx="8">
                  <c:v>25.547111966341607</c:v>
                </c:pt>
                <c:pt idx="9">
                  <c:v>23.537544853013792</c:v>
                </c:pt>
              </c:numCache>
            </c:numRef>
          </c:val>
          <c:smooth val="0"/>
        </c:ser>
        <c:ser>
          <c:idx val="1"/>
          <c:order val="1"/>
          <c:tx>
            <c:strRef>
              <c:f>Sheet1!$A$3</c:f>
              <c:strCache>
                <c:ptCount val="1"/>
                <c:pt idx="0">
                  <c:v>females</c:v>
                </c:pt>
              </c:strCache>
            </c:strRef>
          </c:tx>
          <c:spPr>
            <a:ln w="63500">
              <a:solidFill>
                <a:srgbClr val="FF6699"/>
              </a:solidFill>
            </a:ln>
          </c:spPr>
          <c:marker>
            <c:symbol val="none"/>
          </c:marker>
          <c:cat>
            <c:strRef>
              <c:f>Sheet1!$B$1:$L$1</c:f>
              <c:strCache>
                <c:ptCount val="11"/>
                <c:pt idx="0">
                  <c:v>03</c:v>
                </c:pt>
                <c:pt idx="1">
                  <c:v>04</c:v>
                </c:pt>
                <c:pt idx="2">
                  <c:v>05</c:v>
                </c:pt>
                <c:pt idx="3">
                  <c:v>06</c:v>
                </c:pt>
                <c:pt idx="4">
                  <c:v>07</c:v>
                </c:pt>
                <c:pt idx="5">
                  <c:v>08</c:v>
                </c:pt>
                <c:pt idx="6">
                  <c:v>09</c:v>
                </c:pt>
                <c:pt idx="7">
                  <c:v>10</c:v>
                </c:pt>
                <c:pt idx="8">
                  <c:v>11</c:v>
                </c:pt>
                <c:pt idx="9">
                  <c:v>12</c:v>
                </c:pt>
                <c:pt idx="10">
                  <c:v>.</c:v>
                </c:pt>
              </c:strCache>
            </c:strRef>
          </c:cat>
          <c:val>
            <c:numRef>
              <c:f>Sheet1!$B$3:$L$3</c:f>
              <c:numCache>
                <c:formatCode>General</c:formatCode>
                <c:ptCount val="11"/>
                <c:pt idx="0">
                  <c:v>20.811808118081181</c:v>
                </c:pt>
                <c:pt idx="1">
                  <c:v>23.247945867568873</c:v>
                </c:pt>
                <c:pt idx="2">
                  <c:v>18.957115009746587</c:v>
                </c:pt>
                <c:pt idx="3">
                  <c:v>23.249299719887954</c:v>
                </c:pt>
                <c:pt idx="4">
                  <c:v>19.0032154340836</c:v>
                </c:pt>
                <c:pt idx="5">
                  <c:v>20.825147347740668</c:v>
                </c:pt>
                <c:pt idx="6">
                  <c:v>22.351038015637638</c:v>
                </c:pt>
                <c:pt idx="7">
                  <c:v>23.222251377591181</c:v>
                </c:pt>
                <c:pt idx="8">
                  <c:v>17.424441524310119</c:v>
                </c:pt>
                <c:pt idx="9">
                  <c:v>15.589062100690008</c:v>
                </c:pt>
              </c:numCache>
            </c:numRef>
          </c:val>
          <c:smooth val="0"/>
        </c:ser>
        <c:dLbls>
          <c:showLegendKey val="0"/>
          <c:showVal val="0"/>
          <c:showCatName val="0"/>
          <c:showSerName val="0"/>
          <c:showPercent val="0"/>
          <c:showBubbleSize val="0"/>
        </c:dLbls>
        <c:marker val="1"/>
        <c:smooth val="0"/>
        <c:axId val="119388416"/>
        <c:axId val="119390208"/>
      </c:lineChart>
      <c:catAx>
        <c:axId val="119388416"/>
        <c:scaling>
          <c:orientation val="minMax"/>
        </c:scaling>
        <c:delete val="0"/>
        <c:axPos val="b"/>
        <c:majorTickMark val="none"/>
        <c:minorTickMark val="none"/>
        <c:tickLblPos val="nextTo"/>
        <c:txPr>
          <a:bodyPr/>
          <a:lstStyle/>
          <a:p>
            <a:pPr>
              <a:defRPr sz="1200" baseline="0"/>
            </a:pPr>
            <a:endParaRPr lang="en-US"/>
          </a:p>
        </c:txPr>
        <c:crossAx val="119390208"/>
        <c:crosses val="autoZero"/>
        <c:auto val="1"/>
        <c:lblAlgn val="ctr"/>
        <c:lblOffset val="100"/>
        <c:noMultiLvlLbl val="0"/>
      </c:catAx>
      <c:valAx>
        <c:axId val="119390208"/>
        <c:scaling>
          <c:orientation val="minMax"/>
          <c:max val="40"/>
        </c:scaling>
        <c:delete val="0"/>
        <c:axPos val="l"/>
        <c:majorGridlines/>
        <c:numFmt formatCode="General" sourceLinked="1"/>
        <c:majorTickMark val="none"/>
        <c:minorTickMark val="none"/>
        <c:tickLblPos val="nextTo"/>
        <c:spPr>
          <a:ln w="9525">
            <a:noFill/>
          </a:ln>
        </c:spPr>
        <c:txPr>
          <a:bodyPr/>
          <a:lstStyle/>
          <a:p>
            <a:pPr>
              <a:defRPr sz="1200" baseline="0"/>
            </a:pPr>
            <a:endParaRPr lang="en-US"/>
          </a:p>
        </c:txPr>
        <c:crossAx val="119388416"/>
        <c:crosses val="autoZero"/>
        <c:crossBetween val="between"/>
        <c:majorUnit val="10"/>
      </c:valAx>
    </c:plotArea>
    <c:legend>
      <c:legendPos val="b"/>
      <c:layout/>
      <c:overlay val="0"/>
      <c:txPr>
        <a:bodyPr/>
        <a:lstStyle/>
        <a:p>
          <a:pPr>
            <a:defRPr sz="14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en-US" sz="1000"/>
            </a:pPr>
            <a:r>
              <a:rPr lang="en-ZA" sz="1000" dirty="0" smtClean="0"/>
              <a:t>Wellness/HIV</a:t>
            </a:r>
            <a:r>
              <a:rPr lang="en-ZA" sz="1000" baseline="0" dirty="0" smtClean="0"/>
              <a:t> clinic attendance –</a:t>
            </a:r>
          </a:p>
          <a:p>
            <a:pPr>
              <a:defRPr lang="en-US" sz="1000"/>
            </a:pPr>
            <a:r>
              <a:rPr lang="en-ZA" sz="1000" baseline="0" dirty="0" smtClean="0"/>
              <a:t>(as a percentage of employees)</a:t>
            </a:r>
            <a:endParaRPr lang="en-ZA" sz="1000" dirty="0"/>
          </a:p>
        </c:rich>
      </c:tx>
      <c:layout>
        <c:manualLayout>
          <c:xMode val="edge"/>
          <c:yMode val="edge"/>
          <c:x val="0.27128729875985202"/>
          <c:y val="3.0450517765380537E-2"/>
        </c:manualLayout>
      </c:layout>
      <c:overlay val="0"/>
      <c:spPr>
        <a:noFill/>
        <a:ln w="16503">
          <a:noFill/>
        </a:ln>
      </c:spPr>
    </c:title>
    <c:autoTitleDeleted val="0"/>
    <c:plotArea>
      <c:layout>
        <c:manualLayout>
          <c:layoutTarget val="inner"/>
          <c:xMode val="edge"/>
          <c:yMode val="edge"/>
          <c:x val="7.7178235073556978E-2"/>
          <c:y val="0.188099170530513"/>
          <c:w val="0.92261001517452812"/>
          <c:h val="0.68705035971220696"/>
        </c:manualLayout>
      </c:layout>
      <c:barChart>
        <c:barDir val="col"/>
        <c:grouping val="clustered"/>
        <c:varyColors val="0"/>
        <c:ser>
          <c:idx val="3"/>
          <c:order val="0"/>
          <c:tx>
            <c:strRef>
              <c:f>Sheet1!$A$2</c:f>
              <c:strCache>
                <c:ptCount val="1"/>
                <c:pt idx="0">
                  <c:v>%</c:v>
                </c:pt>
              </c:strCache>
            </c:strRef>
          </c:tx>
          <c:spPr>
            <a:solidFill>
              <a:schemeClr val="bg1">
                <a:lumMod val="75000"/>
              </a:schemeClr>
            </a:solidFill>
            <a:ln w="16503">
              <a:noFill/>
            </a:ln>
          </c:spPr>
          <c:invertIfNegative val="0"/>
          <c:dPt>
            <c:idx val="10"/>
            <c:invertIfNegative val="0"/>
            <c:bubble3D val="0"/>
            <c:spPr>
              <a:solidFill>
                <a:srgbClr val="FFFFFF">
                  <a:lumMod val="75000"/>
                </a:srgbClr>
              </a:solidFill>
              <a:ln w="16503">
                <a:noFill/>
              </a:ln>
            </c:spPr>
          </c:dPt>
          <c:dPt>
            <c:idx val="11"/>
            <c:invertIfNegative val="0"/>
            <c:bubble3D val="0"/>
            <c:spPr>
              <a:solidFill>
                <a:schemeClr val="accent6">
                  <a:lumMod val="75000"/>
                </a:schemeClr>
              </a:solidFill>
              <a:ln w="16503">
                <a:noFill/>
              </a:ln>
            </c:spPr>
          </c:dPt>
          <c:dPt>
            <c:idx val="12"/>
            <c:invertIfNegative val="0"/>
            <c:bubble3D val="0"/>
            <c:spPr>
              <a:solidFill>
                <a:schemeClr val="accent6">
                  <a:lumMod val="75000"/>
                </a:schemeClr>
              </a:solidFill>
              <a:ln w="16503">
                <a:noFill/>
              </a:ln>
            </c:spPr>
          </c:dPt>
          <c:dPt>
            <c:idx val="13"/>
            <c:invertIfNegative val="0"/>
            <c:bubble3D val="0"/>
            <c:spPr>
              <a:solidFill>
                <a:schemeClr val="accent6">
                  <a:lumMod val="75000"/>
                </a:schemeClr>
              </a:solidFill>
              <a:ln w="16503">
                <a:noFill/>
              </a:ln>
            </c:spPr>
          </c:dPt>
          <c:dPt>
            <c:idx val="14"/>
            <c:invertIfNegative val="0"/>
            <c:bubble3D val="0"/>
            <c:spPr>
              <a:solidFill>
                <a:schemeClr val="accent6">
                  <a:lumMod val="75000"/>
                </a:schemeClr>
              </a:solidFill>
              <a:ln w="16503">
                <a:noFill/>
              </a:ln>
            </c:spPr>
          </c:dPt>
          <c:dPt>
            <c:idx val="15"/>
            <c:invertIfNegative val="0"/>
            <c:bubble3D val="0"/>
            <c:spPr>
              <a:solidFill>
                <a:schemeClr val="accent6">
                  <a:lumMod val="75000"/>
                </a:schemeClr>
              </a:solidFill>
              <a:ln w="16503">
                <a:noFill/>
              </a:ln>
            </c:spPr>
          </c:dPt>
          <c:dPt>
            <c:idx val="16"/>
            <c:invertIfNegative val="0"/>
            <c:bubble3D val="0"/>
            <c:spPr>
              <a:solidFill>
                <a:schemeClr val="accent6">
                  <a:lumMod val="75000"/>
                </a:schemeClr>
              </a:solidFill>
              <a:ln w="16503">
                <a:noFill/>
              </a:ln>
            </c:spPr>
          </c:dPt>
          <c:dPt>
            <c:idx val="17"/>
            <c:invertIfNegative val="0"/>
            <c:bubble3D val="0"/>
            <c:spPr>
              <a:solidFill>
                <a:schemeClr val="accent6">
                  <a:lumMod val="75000"/>
                </a:schemeClr>
              </a:solidFill>
              <a:ln w="16503">
                <a:noFill/>
              </a:ln>
            </c:spPr>
          </c:dPt>
          <c:dPt>
            <c:idx val="18"/>
            <c:invertIfNegative val="0"/>
            <c:bubble3D val="0"/>
            <c:spPr>
              <a:solidFill>
                <a:srgbClr val="FF6600"/>
              </a:solidFill>
              <a:ln w="16503">
                <a:noFill/>
              </a:ln>
            </c:spPr>
          </c:dPt>
          <c:cat>
            <c:strRef>
              <c:f>Sheet1!$B$1:$N$1</c:f>
              <c:strCache>
                <c:ptCount val="11"/>
                <c:pt idx="0">
                  <c:v>04</c:v>
                </c:pt>
                <c:pt idx="1">
                  <c:v>05</c:v>
                </c:pt>
                <c:pt idx="2">
                  <c:v>06</c:v>
                </c:pt>
                <c:pt idx="3">
                  <c:v>07</c:v>
                </c:pt>
                <c:pt idx="4">
                  <c:v>08</c:v>
                </c:pt>
                <c:pt idx="5">
                  <c:v>09</c:v>
                </c:pt>
                <c:pt idx="6">
                  <c:v>10</c:v>
                </c:pt>
                <c:pt idx="7">
                  <c:v>11</c:v>
                </c:pt>
                <c:pt idx="8">
                  <c:v>12</c:v>
                </c:pt>
                <c:pt idx="9">
                  <c:v>13</c:v>
                </c:pt>
                <c:pt idx="10">
                  <c:v>.</c:v>
                </c:pt>
              </c:strCache>
            </c:strRef>
          </c:cat>
          <c:val>
            <c:numRef>
              <c:f>Sheet1!$B$2:$N$2</c:f>
              <c:numCache>
                <c:formatCode>0.0</c:formatCode>
                <c:ptCount val="11"/>
                <c:pt idx="1">
                  <c:v>13.1</c:v>
                </c:pt>
                <c:pt idx="2">
                  <c:v>14.4</c:v>
                </c:pt>
                <c:pt idx="3">
                  <c:v>17</c:v>
                </c:pt>
                <c:pt idx="4">
                  <c:v>15.8</c:v>
                </c:pt>
                <c:pt idx="5">
                  <c:v>16.8</c:v>
                </c:pt>
                <c:pt idx="6">
                  <c:v>18.100000000000001</c:v>
                </c:pt>
                <c:pt idx="7">
                  <c:v>20.5</c:v>
                </c:pt>
                <c:pt idx="8">
                  <c:v>19.899999999999999</c:v>
                </c:pt>
                <c:pt idx="9">
                  <c:v>19.5</c:v>
                </c:pt>
                <c:pt idx="10">
                  <c:v>0</c:v>
                </c:pt>
              </c:numCache>
            </c:numRef>
          </c:val>
        </c:ser>
        <c:dLbls>
          <c:showLegendKey val="0"/>
          <c:showVal val="0"/>
          <c:showCatName val="0"/>
          <c:showSerName val="0"/>
          <c:showPercent val="0"/>
          <c:showBubbleSize val="0"/>
        </c:dLbls>
        <c:gapWidth val="150"/>
        <c:axId val="119300864"/>
        <c:axId val="119302400"/>
      </c:barChart>
      <c:catAx>
        <c:axId val="119300864"/>
        <c:scaling>
          <c:orientation val="minMax"/>
        </c:scaling>
        <c:delete val="0"/>
        <c:axPos val="b"/>
        <c:numFmt formatCode="General" sourceLinked="1"/>
        <c:majorTickMark val="out"/>
        <c:minorTickMark val="none"/>
        <c:tickLblPos val="nextTo"/>
        <c:spPr>
          <a:ln w="2063">
            <a:solidFill>
              <a:srgbClr val="000000"/>
            </a:solidFill>
            <a:prstDash val="solid"/>
          </a:ln>
        </c:spPr>
        <c:txPr>
          <a:bodyPr rot="0" vert="horz"/>
          <a:lstStyle/>
          <a:p>
            <a:pPr>
              <a:defRPr lang="en-US" sz="900" b="0"/>
            </a:pPr>
            <a:endParaRPr lang="en-US"/>
          </a:p>
        </c:txPr>
        <c:crossAx val="119302400"/>
        <c:crosses val="autoZero"/>
        <c:auto val="1"/>
        <c:lblAlgn val="ctr"/>
        <c:lblOffset val="100"/>
        <c:tickLblSkip val="1"/>
        <c:tickMarkSkip val="1"/>
        <c:noMultiLvlLbl val="0"/>
      </c:catAx>
      <c:valAx>
        <c:axId val="119302400"/>
        <c:scaling>
          <c:orientation val="minMax"/>
          <c:max val="25"/>
          <c:min val="0"/>
        </c:scaling>
        <c:delete val="0"/>
        <c:axPos val="l"/>
        <c:majorGridlines>
          <c:spPr>
            <a:ln w="8251">
              <a:solidFill>
                <a:srgbClr val="FFFFFF"/>
              </a:solidFill>
              <a:prstDash val="solid"/>
            </a:ln>
          </c:spPr>
        </c:majorGridlines>
        <c:numFmt formatCode="#,##0" sourceLinked="0"/>
        <c:majorTickMark val="out"/>
        <c:minorTickMark val="none"/>
        <c:tickLblPos val="nextTo"/>
        <c:spPr>
          <a:ln w="2063">
            <a:solidFill>
              <a:srgbClr val="000000"/>
            </a:solidFill>
            <a:prstDash val="solid"/>
          </a:ln>
        </c:spPr>
        <c:txPr>
          <a:bodyPr rot="0" vert="horz"/>
          <a:lstStyle/>
          <a:p>
            <a:pPr>
              <a:defRPr lang="en-US" sz="700" b="0"/>
            </a:pPr>
            <a:endParaRPr lang="en-US"/>
          </a:p>
        </c:txPr>
        <c:crossAx val="119300864"/>
        <c:crosses val="autoZero"/>
        <c:crossBetween val="between"/>
        <c:majorUnit val="5"/>
        <c:minorUnit val="2.0000000000000052E-2"/>
      </c:valAx>
      <c:spPr>
        <a:noFill/>
        <a:ln w="16552">
          <a:noFill/>
        </a:ln>
      </c:spPr>
    </c:plotArea>
    <c:plotVisOnly val="1"/>
    <c:dispBlanksAs val="gap"/>
    <c:showDLblsOverMax val="0"/>
  </c:chart>
  <c:spPr>
    <a:solidFill>
      <a:schemeClr val="bg1"/>
    </a:solidFill>
    <a:ln>
      <a:noFill/>
    </a:ln>
  </c:spPr>
  <c:txPr>
    <a:bodyPr/>
    <a:lstStyle/>
    <a:p>
      <a:pPr>
        <a:defRPr sz="1000"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en-US" sz="1000"/>
            </a:pPr>
            <a:r>
              <a:rPr lang="en-ZA" sz="1000" dirty="0"/>
              <a:t>New HIV positive blood tests </a:t>
            </a:r>
            <a:r>
              <a:rPr lang="en-ZA" sz="1000" b="1" i="0" u="none" strike="noStrike" baseline="0" dirty="0"/>
              <a:t>–</a:t>
            </a:r>
            <a:r>
              <a:rPr lang="en-ZA" sz="1000" dirty="0"/>
              <a:t> Cases confirmed in hospital laboratory (as a percentage of employees)</a:t>
            </a:r>
          </a:p>
        </c:rich>
      </c:tx>
      <c:layout>
        <c:manualLayout>
          <c:xMode val="edge"/>
          <c:yMode val="edge"/>
          <c:x val="0.13279220820289037"/>
          <c:y val="4.0153273523736391E-2"/>
        </c:manualLayout>
      </c:layout>
      <c:overlay val="0"/>
      <c:spPr>
        <a:noFill/>
        <a:ln w="16503">
          <a:noFill/>
        </a:ln>
      </c:spPr>
    </c:title>
    <c:autoTitleDeleted val="0"/>
    <c:plotArea>
      <c:layout>
        <c:manualLayout>
          <c:layoutTarget val="inner"/>
          <c:xMode val="edge"/>
          <c:yMode val="edge"/>
          <c:x val="7.5148491712508564E-2"/>
          <c:y val="0.18809917053051306"/>
          <c:w val="0.92261001517452756"/>
          <c:h val="0.6870503597122074"/>
        </c:manualLayout>
      </c:layout>
      <c:barChart>
        <c:barDir val="col"/>
        <c:grouping val="clustered"/>
        <c:varyColors val="0"/>
        <c:ser>
          <c:idx val="3"/>
          <c:order val="0"/>
          <c:tx>
            <c:strRef>
              <c:f>Sheet1!$A$2</c:f>
              <c:strCache>
                <c:ptCount val="1"/>
                <c:pt idx="0">
                  <c:v>rate/1000</c:v>
                </c:pt>
              </c:strCache>
            </c:strRef>
          </c:tx>
          <c:spPr>
            <a:solidFill>
              <a:schemeClr val="bg1">
                <a:lumMod val="75000"/>
              </a:schemeClr>
            </a:solidFill>
            <a:ln w="16503">
              <a:noFill/>
            </a:ln>
          </c:spPr>
          <c:invertIfNegative val="0"/>
          <c:dPt>
            <c:idx val="12"/>
            <c:invertIfNegative val="0"/>
            <c:bubble3D val="0"/>
            <c:spPr>
              <a:solidFill>
                <a:schemeClr val="accent6">
                  <a:lumMod val="75000"/>
                </a:schemeClr>
              </a:solidFill>
              <a:ln w="16503">
                <a:noFill/>
              </a:ln>
            </c:spPr>
          </c:dPt>
          <c:dPt>
            <c:idx val="13"/>
            <c:invertIfNegative val="0"/>
            <c:bubble3D val="0"/>
            <c:spPr>
              <a:solidFill>
                <a:schemeClr val="accent6">
                  <a:lumMod val="75000"/>
                </a:schemeClr>
              </a:solidFill>
              <a:ln w="16503">
                <a:noFill/>
              </a:ln>
            </c:spPr>
          </c:dPt>
          <c:dPt>
            <c:idx val="14"/>
            <c:invertIfNegative val="0"/>
            <c:bubble3D val="0"/>
            <c:spPr>
              <a:solidFill>
                <a:schemeClr val="accent6">
                  <a:lumMod val="75000"/>
                </a:schemeClr>
              </a:solidFill>
              <a:ln w="16503">
                <a:noFill/>
              </a:ln>
            </c:spPr>
          </c:dPt>
          <c:dPt>
            <c:idx val="15"/>
            <c:invertIfNegative val="0"/>
            <c:bubble3D val="0"/>
            <c:spPr>
              <a:solidFill>
                <a:schemeClr val="accent6">
                  <a:lumMod val="75000"/>
                </a:schemeClr>
              </a:solidFill>
              <a:ln w="16503">
                <a:noFill/>
              </a:ln>
            </c:spPr>
          </c:dPt>
          <c:dPt>
            <c:idx val="16"/>
            <c:invertIfNegative val="0"/>
            <c:bubble3D val="0"/>
            <c:spPr>
              <a:solidFill>
                <a:schemeClr val="accent6">
                  <a:lumMod val="75000"/>
                </a:schemeClr>
              </a:solidFill>
              <a:ln w="16503">
                <a:noFill/>
              </a:ln>
            </c:spPr>
          </c:dPt>
          <c:dPt>
            <c:idx val="17"/>
            <c:invertIfNegative val="0"/>
            <c:bubble3D val="0"/>
            <c:spPr>
              <a:solidFill>
                <a:schemeClr val="accent6">
                  <a:lumMod val="75000"/>
                </a:schemeClr>
              </a:solidFill>
              <a:ln w="16503">
                <a:noFill/>
              </a:ln>
            </c:spPr>
          </c:dPt>
          <c:dPt>
            <c:idx val="18"/>
            <c:invertIfNegative val="0"/>
            <c:bubble3D val="0"/>
            <c:spPr>
              <a:solidFill>
                <a:schemeClr val="accent6">
                  <a:lumMod val="75000"/>
                </a:schemeClr>
              </a:solidFill>
              <a:ln w="16503">
                <a:noFill/>
              </a:ln>
            </c:spPr>
          </c:dPt>
          <c:dPt>
            <c:idx val="19"/>
            <c:invertIfNegative val="0"/>
            <c:bubble3D val="0"/>
            <c:spPr>
              <a:solidFill>
                <a:schemeClr val="accent6">
                  <a:lumMod val="75000"/>
                </a:schemeClr>
              </a:solidFill>
              <a:ln w="16503">
                <a:noFill/>
              </a:ln>
            </c:spPr>
          </c:dPt>
          <c:dPt>
            <c:idx val="20"/>
            <c:invertIfNegative val="0"/>
            <c:bubble3D val="0"/>
            <c:spPr>
              <a:solidFill>
                <a:srgbClr val="F79646">
                  <a:lumMod val="75000"/>
                </a:srgbClr>
              </a:solidFill>
              <a:ln w="16503">
                <a:noFill/>
              </a:ln>
            </c:spPr>
          </c:dPt>
          <c:cat>
            <c:strRef>
              <c:f>Sheet1!$B$1:$P$1</c:f>
              <c:strCache>
                <c:ptCount val="13"/>
                <c:pt idx="0">
                  <c:v>02</c:v>
                </c:pt>
                <c:pt idx="1">
                  <c:v>03</c:v>
                </c:pt>
                <c:pt idx="2">
                  <c:v>04</c:v>
                </c:pt>
                <c:pt idx="3">
                  <c:v>05</c:v>
                </c:pt>
                <c:pt idx="4">
                  <c:v>06</c:v>
                </c:pt>
                <c:pt idx="5">
                  <c:v>07</c:v>
                </c:pt>
                <c:pt idx="6">
                  <c:v>08</c:v>
                </c:pt>
                <c:pt idx="7">
                  <c:v>09</c:v>
                </c:pt>
                <c:pt idx="8">
                  <c:v>10</c:v>
                </c:pt>
                <c:pt idx="9">
                  <c:v>11</c:v>
                </c:pt>
                <c:pt idx="10">
                  <c:v>12</c:v>
                </c:pt>
                <c:pt idx="11">
                  <c:v>13</c:v>
                </c:pt>
                <c:pt idx="12">
                  <c:v>.</c:v>
                </c:pt>
              </c:strCache>
            </c:strRef>
          </c:cat>
          <c:val>
            <c:numRef>
              <c:f>Sheet1!$B$2:$P$2</c:f>
              <c:numCache>
                <c:formatCode>0.0</c:formatCode>
                <c:ptCount val="13"/>
                <c:pt idx="1">
                  <c:v>2.2000000000000002</c:v>
                </c:pt>
                <c:pt idx="2">
                  <c:v>2.8</c:v>
                </c:pt>
                <c:pt idx="3">
                  <c:v>4.7</c:v>
                </c:pt>
                <c:pt idx="4">
                  <c:v>4.0999999999999996</c:v>
                </c:pt>
                <c:pt idx="5">
                  <c:v>4.3</c:v>
                </c:pt>
                <c:pt idx="6">
                  <c:v>3.8</c:v>
                </c:pt>
                <c:pt idx="7">
                  <c:v>3.9</c:v>
                </c:pt>
                <c:pt idx="8">
                  <c:v>4.2</c:v>
                </c:pt>
                <c:pt idx="9">
                  <c:v>3.4</c:v>
                </c:pt>
                <c:pt idx="10">
                  <c:v>2.6</c:v>
                </c:pt>
                <c:pt idx="11">
                  <c:v>2.5</c:v>
                </c:pt>
                <c:pt idx="12">
                  <c:v>0</c:v>
                </c:pt>
              </c:numCache>
            </c:numRef>
          </c:val>
        </c:ser>
        <c:dLbls>
          <c:showLegendKey val="0"/>
          <c:showVal val="0"/>
          <c:showCatName val="0"/>
          <c:showSerName val="0"/>
          <c:showPercent val="0"/>
          <c:showBubbleSize val="0"/>
        </c:dLbls>
        <c:gapWidth val="150"/>
        <c:axId val="120866688"/>
        <c:axId val="120868224"/>
      </c:barChart>
      <c:catAx>
        <c:axId val="120866688"/>
        <c:scaling>
          <c:orientation val="minMax"/>
        </c:scaling>
        <c:delete val="0"/>
        <c:axPos val="b"/>
        <c:numFmt formatCode="General" sourceLinked="1"/>
        <c:majorTickMark val="out"/>
        <c:minorTickMark val="none"/>
        <c:tickLblPos val="nextTo"/>
        <c:spPr>
          <a:ln w="2063">
            <a:solidFill>
              <a:srgbClr val="000000"/>
            </a:solidFill>
            <a:prstDash val="solid"/>
          </a:ln>
        </c:spPr>
        <c:txPr>
          <a:bodyPr rot="0" vert="horz"/>
          <a:lstStyle/>
          <a:p>
            <a:pPr>
              <a:defRPr lang="en-US" sz="900" b="0"/>
            </a:pPr>
            <a:endParaRPr lang="en-US"/>
          </a:p>
        </c:txPr>
        <c:crossAx val="120868224"/>
        <c:crosses val="autoZero"/>
        <c:auto val="1"/>
        <c:lblAlgn val="ctr"/>
        <c:lblOffset val="100"/>
        <c:tickLblSkip val="1"/>
        <c:tickMarkSkip val="1"/>
        <c:noMultiLvlLbl val="0"/>
      </c:catAx>
      <c:valAx>
        <c:axId val="120868224"/>
        <c:scaling>
          <c:orientation val="minMax"/>
          <c:max val="5"/>
          <c:min val="0"/>
        </c:scaling>
        <c:delete val="0"/>
        <c:axPos val="l"/>
        <c:majorGridlines>
          <c:spPr>
            <a:ln w="8251">
              <a:solidFill>
                <a:srgbClr val="FFFFFF"/>
              </a:solidFill>
              <a:prstDash val="solid"/>
            </a:ln>
          </c:spPr>
        </c:majorGridlines>
        <c:numFmt formatCode="#,##0" sourceLinked="0"/>
        <c:majorTickMark val="out"/>
        <c:minorTickMark val="none"/>
        <c:tickLblPos val="nextTo"/>
        <c:spPr>
          <a:ln w="2063">
            <a:solidFill>
              <a:srgbClr val="000000"/>
            </a:solidFill>
            <a:prstDash val="solid"/>
          </a:ln>
        </c:spPr>
        <c:txPr>
          <a:bodyPr rot="0" vert="horz"/>
          <a:lstStyle/>
          <a:p>
            <a:pPr>
              <a:defRPr lang="en-US" sz="700" b="0"/>
            </a:pPr>
            <a:endParaRPr lang="en-US"/>
          </a:p>
        </c:txPr>
        <c:crossAx val="120866688"/>
        <c:crosses val="autoZero"/>
        <c:crossBetween val="between"/>
        <c:majorUnit val="1"/>
        <c:minorUnit val="2.0000000000000052E-2"/>
      </c:valAx>
      <c:spPr>
        <a:noFill/>
        <a:ln w="16552">
          <a:noFill/>
        </a:ln>
      </c:spPr>
    </c:plotArea>
    <c:plotVisOnly val="1"/>
    <c:dispBlanksAs val="gap"/>
    <c:showDLblsOverMax val="0"/>
  </c:chart>
  <c:spPr>
    <a:solidFill>
      <a:schemeClr val="bg1"/>
    </a:solidFill>
    <a:ln>
      <a:noFill/>
    </a:ln>
  </c:spPr>
  <c:txPr>
    <a:bodyPr/>
    <a:lstStyle/>
    <a:p>
      <a:pPr>
        <a:defRPr sz="1000"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en-US" sz="1000"/>
            </a:pPr>
            <a:r>
              <a:rPr lang="en-ZA" sz="1000" dirty="0"/>
              <a:t>Occupational Tuberculosis </a:t>
            </a:r>
            <a:r>
              <a:rPr lang="en-ZA" sz="1000" b="1" i="0" u="none" strike="noStrike" baseline="0" dirty="0"/>
              <a:t>– </a:t>
            </a:r>
            <a:r>
              <a:rPr lang="en-ZA" sz="1000" dirty="0"/>
              <a:t>Cases submitted to MBOD (rate/1 000 employees/year)</a:t>
            </a:r>
          </a:p>
        </c:rich>
      </c:tx>
      <c:layout>
        <c:manualLayout>
          <c:xMode val="edge"/>
          <c:yMode val="edge"/>
          <c:x val="0.16735561164902235"/>
          <c:y val="4.0149981252343481E-2"/>
        </c:manualLayout>
      </c:layout>
      <c:overlay val="0"/>
      <c:spPr>
        <a:noFill/>
        <a:ln w="16503">
          <a:noFill/>
        </a:ln>
      </c:spPr>
    </c:title>
    <c:autoTitleDeleted val="0"/>
    <c:plotArea>
      <c:layout>
        <c:manualLayout>
          <c:layoutTarget val="inner"/>
          <c:xMode val="edge"/>
          <c:yMode val="edge"/>
          <c:x val="7.7110929695660954E-2"/>
          <c:y val="0.18345340978719149"/>
          <c:w val="0.92261001517452756"/>
          <c:h val="0.6870503597122074"/>
        </c:manualLayout>
      </c:layout>
      <c:barChart>
        <c:barDir val="col"/>
        <c:grouping val="clustered"/>
        <c:varyColors val="0"/>
        <c:ser>
          <c:idx val="3"/>
          <c:order val="0"/>
          <c:tx>
            <c:strRef>
              <c:f>Sheet1!$A$2</c:f>
              <c:strCache>
                <c:ptCount val="1"/>
                <c:pt idx="0">
                  <c:v>rate/1000</c:v>
                </c:pt>
              </c:strCache>
            </c:strRef>
          </c:tx>
          <c:spPr>
            <a:solidFill>
              <a:schemeClr val="bg1">
                <a:lumMod val="75000"/>
              </a:schemeClr>
            </a:solidFill>
            <a:ln w="16503">
              <a:noFill/>
            </a:ln>
          </c:spPr>
          <c:invertIfNegative val="0"/>
          <c:dPt>
            <c:idx val="13"/>
            <c:invertIfNegative val="0"/>
            <c:bubble3D val="0"/>
            <c:spPr>
              <a:solidFill>
                <a:sysClr val="window" lastClr="FFFFFF">
                  <a:lumMod val="75000"/>
                </a:sysClr>
              </a:solidFill>
              <a:ln w="16503">
                <a:noFill/>
              </a:ln>
            </c:spPr>
          </c:dPt>
          <c:dPt>
            <c:idx val="14"/>
            <c:invertIfNegative val="0"/>
            <c:bubble3D val="0"/>
            <c:spPr>
              <a:solidFill>
                <a:schemeClr val="accent6">
                  <a:lumMod val="75000"/>
                </a:schemeClr>
              </a:solidFill>
              <a:ln w="16503">
                <a:noFill/>
              </a:ln>
            </c:spPr>
          </c:dPt>
          <c:dPt>
            <c:idx val="15"/>
            <c:invertIfNegative val="0"/>
            <c:bubble3D val="0"/>
            <c:spPr>
              <a:solidFill>
                <a:schemeClr val="accent6">
                  <a:lumMod val="75000"/>
                </a:schemeClr>
              </a:solidFill>
              <a:ln w="16503">
                <a:noFill/>
              </a:ln>
            </c:spPr>
          </c:dPt>
          <c:dPt>
            <c:idx val="16"/>
            <c:invertIfNegative val="0"/>
            <c:bubble3D val="0"/>
            <c:spPr>
              <a:solidFill>
                <a:schemeClr val="accent6">
                  <a:lumMod val="75000"/>
                </a:schemeClr>
              </a:solidFill>
              <a:ln w="16503">
                <a:noFill/>
              </a:ln>
            </c:spPr>
          </c:dPt>
          <c:dPt>
            <c:idx val="17"/>
            <c:invertIfNegative val="0"/>
            <c:bubble3D val="0"/>
            <c:spPr>
              <a:solidFill>
                <a:schemeClr val="accent6">
                  <a:lumMod val="75000"/>
                </a:schemeClr>
              </a:solidFill>
              <a:ln w="16503">
                <a:noFill/>
              </a:ln>
            </c:spPr>
          </c:dPt>
          <c:dPt>
            <c:idx val="18"/>
            <c:invertIfNegative val="0"/>
            <c:bubble3D val="0"/>
            <c:spPr>
              <a:solidFill>
                <a:schemeClr val="accent6">
                  <a:lumMod val="75000"/>
                </a:schemeClr>
              </a:solidFill>
              <a:ln w="16503">
                <a:noFill/>
              </a:ln>
            </c:spPr>
          </c:dPt>
          <c:dPt>
            <c:idx val="19"/>
            <c:invertIfNegative val="0"/>
            <c:bubble3D val="0"/>
            <c:spPr>
              <a:solidFill>
                <a:schemeClr val="accent6">
                  <a:lumMod val="75000"/>
                </a:schemeClr>
              </a:solidFill>
              <a:ln w="16503">
                <a:noFill/>
              </a:ln>
            </c:spPr>
          </c:dPt>
          <c:dPt>
            <c:idx val="20"/>
            <c:invertIfNegative val="0"/>
            <c:bubble3D val="0"/>
            <c:spPr>
              <a:solidFill>
                <a:schemeClr val="accent6">
                  <a:lumMod val="75000"/>
                </a:schemeClr>
              </a:solidFill>
              <a:ln w="16503">
                <a:noFill/>
              </a:ln>
            </c:spPr>
          </c:dPt>
          <c:dPt>
            <c:idx val="21"/>
            <c:invertIfNegative val="0"/>
            <c:bubble3D val="0"/>
            <c:spPr>
              <a:solidFill>
                <a:srgbClr val="F79646">
                  <a:lumMod val="75000"/>
                </a:srgbClr>
              </a:solidFill>
              <a:ln w="16503">
                <a:noFill/>
              </a:ln>
            </c:spPr>
          </c:dPt>
          <c:cat>
            <c:strRef>
              <c:f>Sheet1!$B$1:$R$1</c:f>
              <c:strCache>
                <c:ptCount val="15"/>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c:v>
                </c:pt>
              </c:strCache>
            </c:strRef>
          </c:cat>
          <c:val>
            <c:numRef>
              <c:f>Sheet1!$B$2:$R$2</c:f>
              <c:numCache>
                <c:formatCode>0.0</c:formatCode>
                <c:ptCount val="15"/>
                <c:pt idx="0">
                  <c:v>32</c:v>
                </c:pt>
                <c:pt idx="1">
                  <c:v>28</c:v>
                </c:pt>
                <c:pt idx="2">
                  <c:v>31</c:v>
                </c:pt>
                <c:pt idx="3">
                  <c:v>34</c:v>
                </c:pt>
                <c:pt idx="4">
                  <c:v>36.6</c:v>
                </c:pt>
                <c:pt idx="5">
                  <c:v>30.2</c:v>
                </c:pt>
                <c:pt idx="6">
                  <c:v>31.2</c:v>
                </c:pt>
                <c:pt idx="7">
                  <c:v>27.5</c:v>
                </c:pt>
                <c:pt idx="8">
                  <c:v>25.8</c:v>
                </c:pt>
                <c:pt idx="9">
                  <c:v>29.1</c:v>
                </c:pt>
                <c:pt idx="10">
                  <c:v>26.4</c:v>
                </c:pt>
                <c:pt idx="11">
                  <c:v>18.2</c:v>
                </c:pt>
                <c:pt idx="12">
                  <c:v>14.5</c:v>
                </c:pt>
                <c:pt idx="13">
                  <c:v>15.3</c:v>
                </c:pt>
                <c:pt idx="14">
                  <c:v>0</c:v>
                </c:pt>
              </c:numCache>
            </c:numRef>
          </c:val>
        </c:ser>
        <c:dLbls>
          <c:showLegendKey val="0"/>
          <c:showVal val="0"/>
          <c:showCatName val="0"/>
          <c:showSerName val="0"/>
          <c:showPercent val="0"/>
          <c:showBubbleSize val="0"/>
        </c:dLbls>
        <c:gapWidth val="150"/>
        <c:axId val="120933376"/>
        <c:axId val="120939264"/>
      </c:barChart>
      <c:catAx>
        <c:axId val="120933376"/>
        <c:scaling>
          <c:orientation val="minMax"/>
        </c:scaling>
        <c:delete val="0"/>
        <c:axPos val="b"/>
        <c:numFmt formatCode="General" sourceLinked="1"/>
        <c:majorTickMark val="out"/>
        <c:minorTickMark val="none"/>
        <c:tickLblPos val="nextTo"/>
        <c:spPr>
          <a:ln w="2063">
            <a:solidFill>
              <a:srgbClr val="000000"/>
            </a:solidFill>
            <a:prstDash val="solid"/>
          </a:ln>
        </c:spPr>
        <c:txPr>
          <a:bodyPr rot="0" vert="horz"/>
          <a:lstStyle/>
          <a:p>
            <a:pPr>
              <a:defRPr lang="en-US" sz="900" b="0"/>
            </a:pPr>
            <a:endParaRPr lang="en-US"/>
          </a:p>
        </c:txPr>
        <c:crossAx val="120939264"/>
        <c:crosses val="autoZero"/>
        <c:auto val="1"/>
        <c:lblAlgn val="ctr"/>
        <c:lblOffset val="100"/>
        <c:tickLblSkip val="1"/>
        <c:tickMarkSkip val="1"/>
        <c:noMultiLvlLbl val="0"/>
      </c:catAx>
      <c:valAx>
        <c:axId val="120939264"/>
        <c:scaling>
          <c:orientation val="minMax"/>
          <c:max val="40"/>
          <c:min val="0"/>
        </c:scaling>
        <c:delete val="0"/>
        <c:axPos val="l"/>
        <c:majorGridlines>
          <c:spPr>
            <a:ln w="8251">
              <a:solidFill>
                <a:srgbClr val="FFFFFF"/>
              </a:solidFill>
              <a:prstDash val="solid"/>
            </a:ln>
          </c:spPr>
        </c:majorGridlines>
        <c:numFmt formatCode="#,##0" sourceLinked="0"/>
        <c:majorTickMark val="out"/>
        <c:minorTickMark val="none"/>
        <c:tickLblPos val="nextTo"/>
        <c:spPr>
          <a:ln w="2063">
            <a:solidFill>
              <a:srgbClr val="000000"/>
            </a:solidFill>
            <a:prstDash val="solid"/>
          </a:ln>
        </c:spPr>
        <c:txPr>
          <a:bodyPr rot="0" vert="horz"/>
          <a:lstStyle/>
          <a:p>
            <a:pPr>
              <a:defRPr lang="en-US" sz="700" b="0"/>
            </a:pPr>
            <a:endParaRPr lang="en-US"/>
          </a:p>
        </c:txPr>
        <c:crossAx val="120933376"/>
        <c:crosses val="autoZero"/>
        <c:crossBetween val="between"/>
        <c:majorUnit val="5"/>
        <c:minorUnit val="2.0000000000000052E-2"/>
      </c:valAx>
      <c:spPr>
        <a:noFill/>
        <a:ln w="16552">
          <a:noFill/>
        </a:ln>
      </c:spPr>
    </c:plotArea>
    <c:plotVisOnly val="1"/>
    <c:dispBlanksAs val="gap"/>
    <c:showDLblsOverMax val="0"/>
  </c:chart>
  <c:spPr>
    <a:solidFill>
      <a:schemeClr val="bg1"/>
    </a:solidFill>
    <a:ln>
      <a:noFill/>
    </a:ln>
  </c:spPr>
  <c:txPr>
    <a:bodyPr/>
    <a:lstStyle/>
    <a:p>
      <a:pPr>
        <a:defRPr sz="1000"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en-US" sz="1000"/>
            </a:pPr>
            <a:r>
              <a:rPr lang="en-ZA" sz="1000" dirty="0"/>
              <a:t>AIDS-defining Illness</a:t>
            </a:r>
            <a:r>
              <a:rPr lang="en-ZA" sz="1000" baseline="0" dirty="0"/>
              <a:t> </a:t>
            </a:r>
            <a:r>
              <a:rPr lang="en-ZA" sz="1000" b="1" i="0" u="none" strike="noStrike" baseline="0" dirty="0"/>
              <a:t>– </a:t>
            </a:r>
            <a:r>
              <a:rPr lang="en-ZA" sz="1000" dirty="0"/>
              <a:t>Cases of cryptococcal meningitis (admissions/1 000employees/year)</a:t>
            </a:r>
          </a:p>
        </c:rich>
      </c:tx>
      <c:layout>
        <c:manualLayout>
          <c:xMode val="edge"/>
          <c:yMode val="edge"/>
          <c:x val="0.20812189450190466"/>
          <c:y val="2.6225502300017387E-2"/>
        </c:manualLayout>
      </c:layout>
      <c:overlay val="0"/>
      <c:spPr>
        <a:noFill/>
        <a:ln w="16503">
          <a:noFill/>
        </a:ln>
      </c:spPr>
    </c:title>
    <c:autoTitleDeleted val="0"/>
    <c:plotArea>
      <c:layout>
        <c:manualLayout>
          <c:layoutTarget val="inner"/>
          <c:xMode val="edge"/>
          <c:yMode val="edge"/>
          <c:x val="7.7315259191921934E-2"/>
          <c:y val="0.18809917053051306"/>
          <c:w val="0.92261001517452812"/>
          <c:h val="0.68705035971220696"/>
        </c:manualLayout>
      </c:layout>
      <c:barChart>
        <c:barDir val="col"/>
        <c:grouping val="clustered"/>
        <c:varyColors val="0"/>
        <c:ser>
          <c:idx val="3"/>
          <c:order val="0"/>
          <c:tx>
            <c:strRef>
              <c:f>Sheet1!$A$2</c:f>
              <c:strCache>
                <c:ptCount val="1"/>
                <c:pt idx="0">
                  <c:v>rate/1000</c:v>
                </c:pt>
              </c:strCache>
            </c:strRef>
          </c:tx>
          <c:spPr>
            <a:solidFill>
              <a:schemeClr val="bg1">
                <a:lumMod val="75000"/>
              </a:schemeClr>
            </a:solidFill>
            <a:ln w="16503">
              <a:noFill/>
            </a:ln>
          </c:spPr>
          <c:invertIfNegative val="0"/>
          <c:dPt>
            <c:idx val="10"/>
            <c:invertIfNegative val="0"/>
            <c:bubble3D val="0"/>
            <c:spPr>
              <a:solidFill>
                <a:sysClr val="window" lastClr="FFFFFF">
                  <a:lumMod val="75000"/>
                </a:sysClr>
              </a:solidFill>
              <a:ln w="16503">
                <a:noFill/>
              </a:ln>
            </c:spPr>
          </c:dPt>
          <c:dPt>
            <c:idx val="11"/>
            <c:invertIfNegative val="0"/>
            <c:bubble3D val="0"/>
            <c:spPr>
              <a:solidFill>
                <a:schemeClr val="accent6">
                  <a:lumMod val="75000"/>
                </a:schemeClr>
              </a:solidFill>
              <a:ln w="16503">
                <a:noFill/>
              </a:ln>
            </c:spPr>
          </c:dPt>
          <c:dPt>
            <c:idx val="12"/>
            <c:invertIfNegative val="0"/>
            <c:bubble3D val="0"/>
            <c:spPr>
              <a:solidFill>
                <a:schemeClr val="accent6">
                  <a:lumMod val="75000"/>
                </a:schemeClr>
              </a:solidFill>
              <a:ln w="16503">
                <a:noFill/>
              </a:ln>
            </c:spPr>
          </c:dPt>
          <c:dPt>
            <c:idx val="13"/>
            <c:invertIfNegative val="0"/>
            <c:bubble3D val="0"/>
            <c:spPr>
              <a:solidFill>
                <a:schemeClr val="accent6">
                  <a:lumMod val="75000"/>
                </a:schemeClr>
              </a:solidFill>
              <a:ln w="16503">
                <a:noFill/>
              </a:ln>
            </c:spPr>
          </c:dPt>
          <c:dPt>
            <c:idx val="14"/>
            <c:invertIfNegative val="0"/>
            <c:bubble3D val="0"/>
            <c:spPr>
              <a:solidFill>
                <a:schemeClr val="accent6">
                  <a:lumMod val="75000"/>
                </a:schemeClr>
              </a:solidFill>
              <a:ln w="16503">
                <a:noFill/>
              </a:ln>
            </c:spPr>
          </c:dPt>
          <c:dPt>
            <c:idx val="15"/>
            <c:invertIfNegative val="0"/>
            <c:bubble3D val="0"/>
            <c:spPr>
              <a:solidFill>
                <a:schemeClr val="accent6">
                  <a:lumMod val="75000"/>
                </a:schemeClr>
              </a:solidFill>
              <a:ln w="16503">
                <a:noFill/>
              </a:ln>
            </c:spPr>
          </c:dPt>
          <c:dPt>
            <c:idx val="16"/>
            <c:invertIfNegative val="0"/>
            <c:bubble3D val="0"/>
            <c:spPr>
              <a:solidFill>
                <a:schemeClr val="accent6">
                  <a:lumMod val="75000"/>
                </a:schemeClr>
              </a:solidFill>
              <a:ln w="16503">
                <a:noFill/>
              </a:ln>
            </c:spPr>
          </c:dPt>
          <c:dPt>
            <c:idx val="17"/>
            <c:invertIfNegative val="0"/>
            <c:bubble3D val="0"/>
            <c:spPr>
              <a:solidFill>
                <a:schemeClr val="accent6">
                  <a:lumMod val="75000"/>
                </a:schemeClr>
              </a:solidFill>
              <a:ln w="16503">
                <a:noFill/>
              </a:ln>
            </c:spPr>
          </c:dPt>
          <c:dPt>
            <c:idx val="18"/>
            <c:invertIfNegative val="0"/>
            <c:bubble3D val="0"/>
            <c:spPr>
              <a:solidFill>
                <a:schemeClr val="accent6">
                  <a:lumMod val="75000"/>
                </a:schemeClr>
              </a:solidFill>
              <a:ln w="16503">
                <a:noFill/>
              </a:ln>
            </c:spPr>
          </c:dPt>
          <c:dPt>
            <c:idx val="19"/>
            <c:invertIfNegative val="0"/>
            <c:bubble3D val="0"/>
            <c:spPr>
              <a:solidFill>
                <a:srgbClr val="FF6600"/>
              </a:solidFill>
              <a:ln w="16503">
                <a:noFill/>
              </a:ln>
            </c:spPr>
          </c:dPt>
          <c:cat>
            <c:strRef>
              <c:f>Sheet1!$B$1:$O$1</c:f>
              <c:strCache>
                <c:ptCount val="12"/>
                <c:pt idx="0">
                  <c:v>03</c:v>
                </c:pt>
                <c:pt idx="1">
                  <c:v>04</c:v>
                </c:pt>
                <c:pt idx="2">
                  <c:v>05</c:v>
                </c:pt>
                <c:pt idx="3">
                  <c:v>06</c:v>
                </c:pt>
                <c:pt idx="4">
                  <c:v>07</c:v>
                </c:pt>
                <c:pt idx="5">
                  <c:v>08</c:v>
                </c:pt>
                <c:pt idx="6">
                  <c:v>09</c:v>
                </c:pt>
                <c:pt idx="7">
                  <c:v>10</c:v>
                </c:pt>
                <c:pt idx="8">
                  <c:v>11</c:v>
                </c:pt>
                <c:pt idx="9">
                  <c:v>12</c:v>
                </c:pt>
                <c:pt idx="10">
                  <c:v>13</c:v>
                </c:pt>
                <c:pt idx="11">
                  <c:v>.</c:v>
                </c:pt>
              </c:strCache>
            </c:strRef>
          </c:cat>
          <c:val>
            <c:numRef>
              <c:f>Sheet1!$B$2:$O$2</c:f>
              <c:numCache>
                <c:formatCode>0.00</c:formatCode>
                <c:ptCount val="12"/>
                <c:pt idx="1">
                  <c:v>5.0999999999999996</c:v>
                </c:pt>
                <c:pt idx="2">
                  <c:v>4.9000000000000004</c:v>
                </c:pt>
                <c:pt idx="3">
                  <c:v>3.2</c:v>
                </c:pt>
                <c:pt idx="4">
                  <c:v>1.8</c:v>
                </c:pt>
                <c:pt idx="5">
                  <c:v>1.3</c:v>
                </c:pt>
                <c:pt idx="6">
                  <c:v>1.4</c:v>
                </c:pt>
                <c:pt idx="7">
                  <c:v>0.7</c:v>
                </c:pt>
                <c:pt idx="8">
                  <c:v>0.66</c:v>
                </c:pt>
                <c:pt idx="9">
                  <c:v>0.75</c:v>
                </c:pt>
                <c:pt idx="10">
                  <c:v>0.67</c:v>
                </c:pt>
                <c:pt idx="11">
                  <c:v>0</c:v>
                </c:pt>
              </c:numCache>
            </c:numRef>
          </c:val>
        </c:ser>
        <c:dLbls>
          <c:showLegendKey val="0"/>
          <c:showVal val="0"/>
          <c:showCatName val="0"/>
          <c:showSerName val="0"/>
          <c:showPercent val="0"/>
          <c:showBubbleSize val="0"/>
        </c:dLbls>
        <c:gapWidth val="150"/>
        <c:axId val="120992512"/>
        <c:axId val="120994048"/>
      </c:barChart>
      <c:catAx>
        <c:axId val="120992512"/>
        <c:scaling>
          <c:orientation val="minMax"/>
        </c:scaling>
        <c:delete val="0"/>
        <c:axPos val="b"/>
        <c:numFmt formatCode="General" sourceLinked="1"/>
        <c:majorTickMark val="out"/>
        <c:minorTickMark val="none"/>
        <c:tickLblPos val="nextTo"/>
        <c:spPr>
          <a:ln w="2063">
            <a:solidFill>
              <a:srgbClr val="000000"/>
            </a:solidFill>
            <a:prstDash val="solid"/>
          </a:ln>
        </c:spPr>
        <c:txPr>
          <a:bodyPr rot="0" vert="horz"/>
          <a:lstStyle/>
          <a:p>
            <a:pPr>
              <a:defRPr lang="en-US" sz="900" b="0"/>
            </a:pPr>
            <a:endParaRPr lang="en-US"/>
          </a:p>
        </c:txPr>
        <c:crossAx val="120994048"/>
        <c:crosses val="autoZero"/>
        <c:auto val="1"/>
        <c:lblAlgn val="ctr"/>
        <c:lblOffset val="100"/>
        <c:tickLblSkip val="1"/>
        <c:tickMarkSkip val="1"/>
        <c:noMultiLvlLbl val="0"/>
      </c:catAx>
      <c:valAx>
        <c:axId val="120994048"/>
        <c:scaling>
          <c:orientation val="minMax"/>
          <c:max val="5"/>
          <c:min val="0"/>
        </c:scaling>
        <c:delete val="0"/>
        <c:axPos val="l"/>
        <c:majorGridlines>
          <c:spPr>
            <a:ln w="8251">
              <a:solidFill>
                <a:srgbClr val="FFFFFF"/>
              </a:solidFill>
              <a:prstDash val="solid"/>
            </a:ln>
          </c:spPr>
        </c:majorGridlines>
        <c:numFmt formatCode="#,##0" sourceLinked="0"/>
        <c:majorTickMark val="out"/>
        <c:minorTickMark val="none"/>
        <c:tickLblPos val="nextTo"/>
        <c:spPr>
          <a:ln w="2063">
            <a:solidFill>
              <a:srgbClr val="000000"/>
            </a:solidFill>
            <a:prstDash val="solid"/>
          </a:ln>
        </c:spPr>
        <c:txPr>
          <a:bodyPr rot="0" vert="horz"/>
          <a:lstStyle/>
          <a:p>
            <a:pPr>
              <a:defRPr lang="en-US" sz="700" b="0"/>
            </a:pPr>
            <a:endParaRPr lang="en-US"/>
          </a:p>
        </c:txPr>
        <c:crossAx val="120992512"/>
        <c:crosses val="autoZero"/>
        <c:crossBetween val="between"/>
        <c:majorUnit val="1"/>
        <c:minorUnit val="2.0000000000000052E-2"/>
      </c:valAx>
      <c:spPr>
        <a:noFill/>
        <a:ln w="16552">
          <a:noFill/>
        </a:ln>
      </c:spPr>
    </c:plotArea>
    <c:plotVisOnly val="1"/>
    <c:dispBlanksAs val="gap"/>
    <c:showDLblsOverMax val="0"/>
  </c:chart>
  <c:spPr>
    <a:solidFill>
      <a:schemeClr val="bg1"/>
    </a:solidFill>
    <a:ln>
      <a:noFill/>
    </a:ln>
  </c:spPr>
  <c:txPr>
    <a:bodyPr/>
    <a:lstStyle/>
    <a:p>
      <a:pPr>
        <a:defRPr sz="1000"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en-US" sz="1000"/>
            </a:pPr>
            <a:r>
              <a:rPr lang="en-ZA" sz="1000" dirty="0"/>
              <a:t>Chronic</a:t>
            </a:r>
            <a:r>
              <a:rPr lang="en-ZA" sz="1000" baseline="0" dirty="0"/>
              <a:t> disease</a:t>
            </a:r>
            <a:r>
              <a:rPr lang="en-ZA" sz="1000" dirty="0"/>
              <a:t>s - includes communicable &amp; non-communicable diseases </a:t>
            </a:r>
            <a:r>
              <a:rPr lang="en-ZA" sz="1000" dirty="0" smtClean="0"/>
              <a:t>(</a:t>
            </a:r>
            <a:r>
              <a:rPr lang="en-ZA" sz="1000" dirty="0"/>
              <a:t>rate/100</a:t>
            </a:r>
            <a:r>
              <a:rPr lang="en-ZA" sz="1000" baseline="0" dirty="0"/>
              <a:t> </a:t>
            </a:r>
            <a:r>
              <a:rPr lang="en-ZA" sz="1000" dirty="0"/>
              <a:t>employees/year</a:t>
            </a:r>
            <a:r>
              <a:rPr lang="en-ZA" sz="1000" dirty="0" smtClean="0"/>
              <a:t>)</a:t>
            </a:r>
          </a:p>
          <a:p>
            <a:pPr>
              <a:defRPr lang="en-US" sz="1000"/>
            </a:pPr>
            <a:endParaRPr lang="en-ZA" sz="1000" dirty="0"/>
          </a:p>
          <a:p>
            <a:pPr>
              <a:defRPr lang="en-US" sz="1000"/>
            </a:pPr>
            <a:endParaRPr lang="en-ZA" sz="1000" dirty="0"/>
          </a:p>
        </c:rich>
      </c:tx>
      <c:layout>
        <c:manualLayout>
          <c:xMode val="edge"/>
          <c:yMode val="edge"/>
          <c:x val="0.15882421938636981"/>
          <c:y val="3.0861767279090114E-2"/>
        </c:manualLayout>
      </c:layout>
      <c:overlay val="0"/>
      <c:spPr>
        <a:noFill/>
        <a:ln w="16503">
          <a:noFill/>
        </a:ln>
      </c:spPr>
    </c:title>
    <c:autoTitleDeleted val="0"/>
    <c:plotArea>
      <c:layout>
        <c:manualLayout>
          <c:layoutTarget val="inner"/>
          <c:xMode val="edge"/>
          <c:yMode val="edge"/>
          <c:x val="7.7178235073556978E-2"/>
          <c:y val="0.188099170530513"/>
          <c:w val="0.92261001517452812"/>
          <c:h val="0.68705035971220696"/>
        </c:manualLayout>
      </c:layout>
      <c:barChart>
        <c:barDir val="col"/>
        <c:grouping val="clustered"/>
        <c:varyColors val="0"/>
        <c:ser>
          <c:idx val="3"/>
          <c:order val="0"/>
          <c:tx>
            <c:strRef>
              <c:f>Sheet1!$A$2</c:f>
              <c:strCache>
                <c:ptCount val="1"/>
                <c:pt idx="0">
                  <c:v>rate/1000</c:v>
                </c:pt>
              </c:strCache>
            </c:strRef>
          </c:tx>
          <c:spPr>
            <a:solidFill>
              <a:schemeClr val="accent6">
                <a:lumMod val="75000"/>
              </a:schemeClr>
            </a:solidFill>
            <a:ln w="16503">
              <a:noFill/>
            </a:ln>
          </c:spPr>
          <c:invertIfNegative val="0"/>
          <c:dPt>
            <c:idx val="1"/>
            <c:invertIfNegative val="0"/>
            <c:bubble3D val="0"/>
            <c:spPr>
              <a:solidFill>
                <a:schemeClr val="bg1">
                  <a:lumMod val="75000"/>
                </a:schemeClr>
              </a:solidFill>
              <a:ln w="16503">
                <a:noFill/>
              </a:ln>
            </c:spPr>
          </c:dPt>
          <c:dPt>
            <c:idx val="2"/>
            <c:invertIfNegative val="0"/>
            <c:bubble3D val="0"/>
            <c:spPr>
              <a:solidFill>
                <a:schemeClr val="bg1">
                  <a:lumMod val="75000"/>
                </a:schemeClr>
              </a:solidFill>
              <a:ln w="16503">
                <a:noFill/>
              </a:ln>
            </c:spPr>
          </c:dPt>
          <c:dPt>
            <c:idx val="3"/>
            <c:invertIfNegative val="0"/>
            <c:bubble3D val="0"/>
            <c:spPr>
              <a:solidFill>
                <a:schemeClr val="bg1">
                  <a:lumMod val="75000"/>
                </a:schemeClr>
              </a:solidFill>
              <a:ln w="16503">
                <a:noFill/>
              </a:ln>
            </c:spPr>
          </c:dPt>
          <c:dPt>
            <c:idx val="4"/>
            <c:invertIfNegative val="0"/>
            <c:bubble3D val="0"/>
            <c:spPr>
              <a:solidFill>
                <a:schemeClr val="bg1">
                  <a:lumMod val="75000"/>
                </a:schemeClr>
              </a:solidFill>
              <a:ln w="16503">
                <a:noFill/>
              </a:ln>
            </c:spPr>
          </c:dPt>
          <c:dPt>
            <c:idx val="10"/>
            <c:invertIfNegative val="0"/>
            <c:bubble3D val="0"/>
          </c:dPt>
          <c:dPt>
            <c:idx val="11"/>
            <c:invertIfNegative val="0"/>
            <c:bubble3D val="0"/>
          </c:dPt>
          <c:dPt>
            <c:idx val="12"/>
            <c:invertIfNegative val="0"/>
            <c:bubble3D val="0"/>
          </c:dPt>
          <c:dPt>
            <c:idx val="13"/>
            <c:invertIfNegative val="0"/>
            <c:bubble3D val="0"/>
          </c:dPt>
          <c:dPt>
            <c:idx val="14"/>
            <c:invertIfNegative val="0"/>
            <c:bubble3D val="0"/>
          </c:dPt>
          <c:dPt>
            <c:idx val="15"/>
            <c:invertIfNegative val="0"/>
            <c:bubble3D val="0"/>
          </c:dPt>
          <c:dPt>
            <c:idx val="16"/>
            <c:invertIfNegative val="0"/>
            <c:bubble3D val="0"/>
          </c:dPt>
          <c:dPt>
            <c:idx val="17"/>
            <c:invertIfNegative val="0"/>
            <c:bubble3D val="0"/>
          </c:dPt>
          <c:cat>
            <c:strRef>
              <c:f>Sheet1!$B$1:$G$1</c:f>
              <c:strCache>
                <c:ptCount val="6"/>
                <c:pt idx="0">
                  <c:v>09</c:v>
                </c:pt>
                <c:pt idx="1">
                  <c:v>10</c:v>
                </c:pt>
                <c:pt idx="2">
                  <c:v>11</c:v>
                </c:pt>
                <c:pt idx="3">
                  <c:v>12</c:v>
                </c:pt>
                <c:pt idx="4">
                  <c:v>13</c:v>
                </c:pt>
                <c:pt idx="5">
                  <c:v>.</c:v>
                </c:pt>
              </c:strCache>
            </c:strRef>
          </c:cat>
          <c:val>
            <c:numRef>
              <c:f>Sheet1!$B$2:$G$2</c:f>
              <c:numCache>
                <c:formatCode>0.0</c:formatCode>
                <c:ptCount val="6"/>
                <c:pt idx="0">
                  <c:v>0</c:v>
                </c:pt>
                <c:pt idx="1">
                  <c:v>34.9</c:v>
                </c:pt>
                <c:pt idx="2">
                  <c:v>36.1</c:v>
                </c:pt>
                <c:pt idx="3">
                  <c:v>36.1</c:v>
                </c:pt>
                <c:pt idx="4">
                  <c:v>35.9</c:v>
                </c:pt>
                <c:pt idx="5">
                  <c:v>0</c:v>
                </c:pt>
              </c:numCache>
            </c:numRef>
          </c:val>
        </c:ser>
        <c:dLbls>
          <c:showLegendKey val="0"/>
          <c:showVal val="0"/>
          <c:showCatName val="0"/>
          <c:showSerName val="0"/>
          <c:showPercent val="0"/>
          <c:showBubbleSize val="0"/>
        </c:dLbls>
        <c:gapWidth val="150"/>
        <c:axId val="120563200"/>
        <c:axId val="120564736"/>
      </c:barChart>
      <c:catAx>
        <c:axId val="120563200"/>
        <c:scaling>
          <c:orientation val="minMax"/>
        </c:scaling>
        <c:delete val="0"/>
        <c:axPos val="b"/>
        <c:numFmt formatCode="General" sourceLinked="1"/>
        <c:majorTickMark val="out"/>
        <c:minorTickMark val="none"/>
        <c:tickLblPos val="nextTo"/>
        <c:spPr>
          <a:ln w="2063">
            <a:solidFill>
              <a:srgbClr val="000000"/>
            </a:solidFill>
            <a:prstDash val="solid"/>
          </a:ln>
        </c:spPr>
        <c:txPr>
          <a:bodyPr rot="0" vert="horz"/>
          <a:lstStyle/>
          <a:p>
            <a:pPr>
              <a:defRPr lang="en-US" sz="900" b="0"/>
            </a:pPr>
            <a:endParaRPr lang="en-US"/>
          </a:p>
        </c:txPr>
        <c:crossAx val="120564736"/>
        <c:crosses val="autoZero"/>
        <c:auto val="1"/>
        <c:lblAlgn val="ctr"/>
        <c:lblOffset val="100"/>
        <c:tickLblSkip val="1"/>
        <c:tickMarkSkip val="1"/>
        <c:noMultiLvlLbl val="0"/>
      </c:catAx>
      <c:valAx>
        <c:axId val="120564736"/>
        <c:scaling>
          <c:orientation val="minMax"/>
          <c:max val="40"/>
          <c:min val="0"/>
        </c:scaling>
        <c:delete val="0"/>
        <c:axPos val="l"/>
        <c:majorGridlines>
          <c:spPr>
            <a:ln w="8251">
              <a:solidFill>
                <a:srgbClr val="FFFFFF"/>
              </a:solidFill>
              <a:prstDash val="solid"/>
            </a:ln>
          </c:spPr>
        </c:majorGridlines>
        <c:numFmt formatCode="#,##0" sourceLinked="0"/>
        <c:majorTickMark val="out"/>
        <c:minorTickMark val="none"/>
        <c:tickLblPos val="nextTo"/>
        <c:spPr>
          <a:ln w="2063">
            <a:solidFill>
              <a:srgbClr val="000000"/>
            </a:solidFill>
            <a:prstDash val="solid"/>
          </a:ln>
        </c:spPr>
        <c:txPr>
          <a:bodyPr rot="0" vert="horz"/>
          <a:lstStyle/>
          <a:p>
            <a:pPr>
              <a:defRPr lang="en-US" sz="700" b="0"/>
            </a:pPr>
            <a:endParaRPr lang="en-US"/>
          </a:p>
        </c:txPr>
        <c:crossAx val="120563200"/>
        <c:crosses val="autoZero"/>
        <c:crossBetween val="between"/>
        <c:majorUnit val="5"/>
        <c:minorUnit val="2.0000000000000052E-2"/>
      </c:valAx>
      <c:spPr>
        <a:noFill/>
        <a:ln w="16552">
          <a:noFill/>
        </a:ln>
      </c:spPr>
    </c:plotArea>
    <c:plotVisOnly val="1"/>
    <c:dispBlanksAs val="gap"/>
    <c:showDLblsOverMax val="0"/>
  </c:chart>
  <c:spPr>
    <a:solidFill>
      <a:schemeClr val="bg1"/>
    </a:solidFill>
    <a:ln>
      <a:noFill/>
    </a:ln>
  </c:spPr>
  <c:txPr>
    <a:bodyPr/>
    <a:lstStyle/>
    <a:p>
      <a:pPr>
        <a:defRPr sz="1000"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en-US" sz="1000"/>
            </a:pPr>
            <a:r>
              <a:rPr lang="en-ZA" sz="1000" dirty="0"/>
              <a:t>All</a:t>
            </a:r>
            <a:r>
              <a:rPr lang="en-ZA" sz="1000" baseline="0" dirty="0"/>
              <a:t> admissions to hospital</a:t>
            </a:r>
            <a:r>
              <a:rPr lang="en-ZA" sz="1000" dirty="0"/>
              <a:t> </a:t>
            </a:r>
            <a:r>
              <a:rPr lang="en-ZA" sz="1000" b="1" i="0" u="none" strike="noStrike" baseline="0" dirty="0"/>
              <a:t>–</a:t>
            </a:r>
            <a:r>
              <a:rPr lang="en-ZA" sz="1000" dirty="0"/>
              <a:t> (as a</a:t>
            </a:r>
            <a:r>
              <a:rPr lang="en-ZA" sz="1000" baseline="0" dirty="0"/>
              <a:t> rate/1000</a:t>
            </a:r>
            <a:r>
              <a:rPr lang="en-ZA" sz="1000" dirty="0"/>
              <a:t> employees/month)</a:t>
            </a:r>
          </a:p>
        </c:rich>
      </c:tx>
      <c:layout>
        <c:manualLayout>
          <c:xMode val="edge"/>
          <c:yMode val="edge"/>
          <c:x val="0.20772016610315641"/>
          <c:y val="3.5102600811262229E-2"/>
        </c:manualLayout>
      </c:layout>
      <c:overlay val="0"/>
      <c:spPr>
        <a:noFill/>
        <a:ln w="16503">
          <a:noFill/>
        </a:ln>
      </c:spPr>
    </c:title>
    <c:autoTitleDeleted val="0"/>
    <c:plotArea>
      <c:layout>
        <c:manualLayout>
          <c:layoutTarget val="inner"/>
          <c:xMode val="edge"/>
          <c:yMode val="edge"/>
          <c:x val="7.5148491712508564E-2"/>
          <c:y val="0.18809917053051306"/>
          <c:w val="0.92261001517452756"/>
          <c:h val="0.6870503597122074"/>
        </c:manualLayout>
      </c:layout>
      <c:barChart>
        <c:barDir val="col"/>
        <c:grouping val="clustered"/>
        <c:varyColors val="0"/>
        <c:ser>
          <c:idx val="3"/>
          <c:order val="0"/>
          <c:tx>
            <c:strRef>
              <c:f>Sheet1!$A$2</c:f>
              <c:strCache>
                <c:ptCount val="1"/>
                <c:pt idx="0">
                  <c:v>rate/1000</c:v>
                </c:pt>
              </c:strCache>
            </c:strRef>
          </c:tx>
          <c:spPr>
            <a:solidFill>
              <a:schemeClr val="bg1">
                <a:lumMod val="75000"/>
              </a:schemeClr>
            </a:solidFill>
            <a:ln w="16503">
              <a:noFill/>
            </a:ln>
          </c:spPr>
          <c:invertIfNegative val="0"/>
          <c:dPt>
            <c:idx val="12"/>
            <c:invertIfNegative val="0"/>
            <c:bubble3D val="0"/>
            <c:spPr>
              <a:solidFill>
                <a:schemeClr val="accent6">
                  <a:lumMod val="75000"/>
                </a:schemeClr>
              </a:solidFill>
              <a:ln w="16503">
                <a:noFill/>
              </a:ln>
            </c:spPr>
          </c:dPt>
          <c:dPt>
            <c:idx val="13"/>
            <c:invertIfNegative val="0"/>
            <c:bubble3D val="0"/>
            <c:spPr>
              <a:solidFill>
                <a:schemeClr val="accent6">
                  <a:lumMod val="75000"/>
                </a:schemeClr>
              </a:solidFill>
              <a:ln w="16503">
                <a:noFill/>
              </a:ln>
            </c:spPr>
          </c:dPt>
          <c:dPt>
            <c:idx val="14"/>
            <c:invertIfNegative val="0"/>
            <c:bubble3D val="0"/>
            <c:spPr>
              <a:solidFill>
                <a:schemeClr val="accent6">
                  <a:lumMod val="75000"/>
                </a:schemeClr>
              </a:solidFill>
              <a:ln w="16503">
                <a:noFill/>
              </a:ln>
            </c:spPr>
          </c:dPt>
          <c:dPt>
            <c:idx val="15"/>
            <c:invertIfNegative val="0"/>
            <c:bubble3D val="0"/>
            <c:spPr>
              <a:solidFill>
                <a:schemeClr val="accent6">
                  <a:lumMod val="75000"/>
                </a:schemeClr>
              </a:solidFill>
              <a:ln w="16503">
                <a:noFill/>
              </a:ln>
            </c:spPr>
          </c:dPt>
          <c:dPt>
            <c:idx val="16"/>
            <c:invertIfNegative val="0"/>
            <c:bubble3D val="0"/>
            <c:spPr>
              <a:solidFill>
                <a:schemeClr val="accent6">
                  <a:lumMod val="75000"/>
                </a:schemeClr>
              </a:solidFill>
              <a:ln w="16503">
                <a:noFill/>
              </a:ln>
            </c:spPr>
          </c:dPt>
          <c:dPt>
            <c:idx val="17"/>
            <c:invertIfNegative val="0"/>
            <c:bubble3D val="0"/>
            <c:spPr>
              <a:solidFill>
                <a:schemeClr val="accent6">
                  <a:lumMod val="75000"/>
                </a:schemeClr>
              </a:solidFill>
              <a:ln w="16503">
                <a:noFill/>
              </a:ln>
            </c:spPr>
          </c:dPt>
          <c:dPt>
            <c:idx val="18"/>
            <c:invertIfNegative val="0"/>
            <c:bubble3D val="0"/>
            <c:spPr>
              <a:solidFill>
                <a:schemeClr val="accent6">
                  <a:lumMod val="75000"/>
                </a:schemeClr>
              </a:solidFill>
              <a:ln w="16503">
                <a:noFill/>
              </a:ln>
            </c:spPr>
          </c:dPt>
          <c:dPt>
            <c:idx val="19"/>
            <c:invertIfNegative val="0"/>
            <c:bubble3D val="0"/>
            <c:spPr>
              <a:solidFill>
                <a:schemeClr val="accent6">
                  <a:lumMod val="75000"/>
                </a:schemeClr>
              </a:solidFill>
              <a:ln w="16503">
                <a:noFill/>
              </a:ln>
            </c:spPr>
          </c:dPt>
          <c:cat>
            <c:strRef>
              <c:f>Sheet1!$B$1:$P$1</c:f>
              <c:strCache>
                <c:ptCount val="13"/>
                <c:pt idx="0">
                  <c:v>02</c:v>
                </c:pt>
                <c:pt idx="1">
                  <c:v>03</c:v>
                </c:pt>
                <c:pt idx="2">
                  <c:v>04</c:v>
                </c:pt>
                <c:pt idx="3">
                  <c:v>05</c:v>
                </c:pt>
                <c:pt idx="4">
                  <c:v>06</c:v>
                </c:pt>
                <c:pt idx="5">
                  <c:v>07</c:v>
                </c:pt>
                <c:pt idx="6">
                  <c:v>08</c:v>
                </c:pt>
                <c:pt idx="7">
                  <c:v>09</c:v>
                </c:pt>
                <c:pt idx="8">
                  <c:v>10</c:v>
                </c:pt>
                <c:pt idx="9">
                  <c:v>11</c:v>
                </c:pt>
                <c:pt idx="10">
                  <c:v>12</c:v>
                </c:pt>
                <c:pt idx="11">
                  <c:v>13</c:v>
                </c:pt>
                <c:pt idx="12">
                  <c:v>.</c:v>
                </c:pt>
              </c:strCache>
            </c:strRef>
          </c:cat>
          <c:val>
            <c:numRef>
              <c:f>Sheet1!$B$2:$P$2</c:f>
              <c:numCache>
                <c:formatCode>0.0</c:formatCode>
                <c:ptCount val="13"/>
                <c:pt idx="0">
                  <c:v>21.5</c:v>
                </c:pt>
                <c:pt idx="1">
                  <c:v>18</c:v>
                </c:pt>
                <c:pt idx="2">
                  <c:v>20.3</c:v>
                </c:pt>
                <c:pt idx="3">
                  <c:v>20.6</c:v>
                </c:pt>
                <c:pt idx="4">
                  <c:v>17.899999999999999</c:v>
                </c:pt>
                <c:pt idx="5">
                  <c:v>18.2</c:v>
                </c:pt>
                <c:pt idx="6">
                  <c:v>17.100000000000001</c:v>
                </c:pt>
                <c:pt idx="7">
                  <c:v>14.8</c:v>
                </c:pt>
                <c:pt idx="8">
                  <c:v>14.1</c:v>
                </c:pt>
                <c:pt idx="9">
                  <c:v>14.4</c:v>
                </c:pt>
                <c:pt idx="10">
                  <c:v>13.7</c:v>
                </c:pt>
                <c:pt idx="11">
                  <c:v>13.4</c:v>
                </c:pt>
                <c:pt idx="12">
                  <c:v>0</c:v>
                </c:pt>
              </c:numCache>
            </c:numRef>
          </c:val>
        </c:ser>
        <c:dLbls>
          <c:showLegendKey val="0"/>
          <c:showVal val="0"/>
          <c:showCatName val="0"/>
          <c:showSerName val="0"/>
          <c:showPercent val="0"/>
          <c:showBubbleSize val="0"/>
        </c:dLbls>
        <c:gapWidth val="150"/>
        <c:axId val="120490240"/>
        <c:axId val="120496128"/>
      </c:barChart>
      <c:catAx>
        <c:axId val="120490240"/>
        <c:scaling>
          <c:orientation val="minMax"/>
        </c:scaling>
        <c:delete val="0"/>
        <c:axPos val="b"/>
        <c:numFmt formatCode="General" sourceLinked="1"/>
        <c:majorTickMark val="out"/>
        <c:minorTickMark val="none"/>
        <c:tickLblPos val="nextTo"/>
        <c:spPr>
          <a:ln w="2063">
            <a:solidFill>
              <a:srgbClr val="000000"/>
            </a:solidFill>
            <a:prstDash val="solid"/>
          </a:ln>
        </c:spPr>
        <c:txPr>
          <a:bodyPr rot="0" vert="horz"/>
          <a:lstStyle/>
          <a:p>
            <a:pPr>
              <a:defRPr lang="en-US" sz="900" b="0"/>
            </a:pPr>
            <a:endParaRPr lang="en-US"/>
          </a:p>
        </c:txPr>
        <c:crossAx val="120496128"/>
        <c:crosses val="autoZero"/>
        <c:auto val="1"/>
        <c:lblAlgn val="ctr"/>
        <c:lblOffset val="100"/>
        <c:tickLblSkip val="1"/>
        <c:tickMarkSkip val="1"/>
        <c:noMultiLvlLbl val="0"/>
      </c:catAx>
      <c:valAx>
        <c:axId val="120496128"/>
        <c:scaling>
          <c:orientation val="minMax"/>
          <c:max val="25"/>
          <c:min val="0"/>
        </c:scaling>
        <c:delete val="0"/>
        <c:axPos val="l"/>
        <c:majorGridlines>
          <c:spPr>
            <a:ln w="8251">
              <a:solidFill>
                <a:srgbClr val="FFFFFF"/>
              </a:solidFill>
              <a:prstDash val="solid"/>
            </a:ln>
          </c:spPr>
        </c:majorGridlines>
        <c:numFmt formatCode="#,##0" sourceLinked="0"/>
        <c:majorTickMark val="out"/>
        <c:minorTickMark val="none"/>
        <c:tickLblPos val="nextTo"/>
        <c:spPr>
          <a:ln w="2063">
            <a:solidFill>
              <a:srgbClr val="000000"/>
            </a:solidFill>
            <a:prstDash val="solid"/>
          </a:ln>
        </c:spPr>
        <c:txPr>
          <a:bodyPr rot="0" vert="horz"/>
          <a:lstStyle/>
          <a:p>
            <a:pPr>
              <a:defRPr lang="en-US" sz="700" b="0"/>
            </a:pPr>
            <a:endParaRPr lang="en-US"/>
          </a:p>
        </c:txPr>
        <c:crossAx val="120490240"/>
        <c:crosses val="autoZero"/>
        <c:crossBetween val="between"/>
        <c:majorUnit val="5"/>
        <c:minorUnit val="2.0000000000000052E-2"/>
      </c:valAx>
      <c:spPr>
        <a:noFill/>
        <a:ln w="16552">
          <a:noFill/>
        </a:ln>
      </c:spPr>
    </c:plotArea>
    <c:plotVisOnly val="1"/>
    <c:dispBlanksAs val="gap"/>
    <c:showDLblsOverMax val="0"/>
  </c:chart>
  <c:spPr>
    <a:solidFill>
      <a:schemeClr val="bg1"/>
    </a:solidFill>
    <a:ln>
      <a:noFill/>
    </a:ln>
  </c:spPr>
  <c:txPr>
    <a:bodyPr/>
    <a:lstStyle/>
    <a:p>
      <a:pPr>
        <a:defRPr sz="1000"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en-US" sz="1000"/>
            </a:pPr>
            <a:r>
              <a:rPr lang="en-ZA" sz="1000" dirty="0"/>
              <a:t>Deaths In-service </a:t>
            </a:r>
            <a:r>
              <a:rPr lang="en-ZA" sz="1000" b="1" i="0" u="none" strike="noStrike" baseline="0" dirty="0"/>
              <a:t>– </a:t>
            </a:r>
            <a:r>
              <a:rPr lang="en-ZA" sz="1000" dirty="0"/>
              <a:t>Excludes mine accidents </a:t>
            </a:r>
          </a:p>
          <a:p>
            <a:pPr>
              <a:defRPr lang="en-US" sz="1000"/>
            </a:pPr>
            <a:r>
              <a:rPr lang="en-ZA" sz="1000" dirty="0"/>
              <a:t>(rate/1 000employees/year)</a:t>
            </a:r>
          </a:p>
        </c:rich>
      </c:tx>
      <c:layout>
        <c:manualLayout>
          <c:xMode val="edge"/>
          <c:yMode val="edge"/>
          <c:x val="0.13123809523809524"/>
          <c:y val="4.0153273523736363E-2"/>
        </c:manualLayout>
      </c:layout>
      <c:overlay val="0"/>
      <c:spPr>
        <a:noFill/>
        <a:ln w="16503">
          <a:noFill/>
        </a:ln>
      </c:spPr>
    </c:title>
    <c:autoTitleDeleted val="0"/>
    <c:plotArea>
      <c:layout>
        <c:manualLayout>
          <c:layoutTarget val="inner"/>
          <c:xMode val="edge"/>
          <c:yMode val="edge"/>
          <c:x val="7.7178235073556978E-2"/>
          <c:y val="0.188099170530513"/>
          <c:w val="0.92261001517452812"/>
          <c:h val="0.68705035971220696"/>
        </c:manualLayout>
      </c:layout>
      <c:barChart>
        <c:barDir val="col"/>
        <c:grouping val="clustered"/>
        <c:varyColors val="0"/>
        <c:ser>
          <c:idx val="3"/>
          <c:order val="0"/>
          <c:tx>
            <c:strRef>
              <c:f>Sheet1!$A$2</c:f>
              <c:strCache>
                <c:ptCount val="1"/>
                <c:pt idx="0">
                  <c:v>rate/1000</c:v>
                </c:pt>
              </c:strCache>
            </c:strRef>
          </c:tx>
          <c:spPr>
            <a:solidFill>
              <a:schemeClr val="bg1">
                <a:lumMod val="75000"/>
              </a:schemeClr>
            </a:solidFill>
            <a:ln w="16503">
              <a:noFill/>
            </a:ln>
          </c:spPr>
          <c:invertIfNegative val="0"/>
          <c:dPt>
            <c:idx val="10"/>
            <c:invertIfNegative val="0"/>
            <c:bubble3D val="0"/>
            <c:spPr>
              <a:solidFill>
                <a:sysClr val="window" lastClr="FFFFFF">
                  <a:lumMod val="75000"/>
                </a:sysClr>
              </a:solidFill>
              <a:ln w="16503">
                <a:noFill/>
              </a:ln>
            </c:spPr>
          </c:dPt>
          <c:dPt>
            <c:idx val="11"/>
            <c:invertIfNegative val="0"/>
            <c:bubble3D val="0"/>
            <c:spPr>
              <a:solidFill>
                <a:schemeClr val="accent6">
                  <a:lumMod val="75000"/>
                </a:schemeClr>
              </a:solidFill>
              <a:ln w="16503">
                <a:noFill/>
              </a:ln>
            </c:spPr>
          </c:dPt>
          <c:dPt>
            <c:idx val="12"/>
            <c:invertIfNegative val="0"/>
            <c:bubble3D val="0"/>
            <c:spPr>
              <a:solidFill>
                <a:schemeClr val="accent6">
                  <a:lumMod val="75000"/>
                </a:schemeClr>
              </a:solidFill>
              <a:ln w="16503">
                <a:noFill/>
              </a:ln>
            </c:spPr>
          </c:dPt>
          <c:dPt>
            <c:idx val="13"/>
            <c:invertIfNegative val="0"/>
            <c:bubble3D val="0"/>
            <c:spPr>
              <a:solidFill>
                <a:schemeClr val="accent6">
                  <a:lumMod val="75000"/>
                </a:schemeClr>
              </a:solidFill>
              <a:ln w="16503">
                <a:noFill/>
              </a:ln>
            </c:spPr>
          </c:dPt>
          <c:dPt>
            <c:idx val="14"/>
            <c:invertIfNegative val="0"/>
            <c:bubble3D val="0"/>
            <c:spPr>
              <a:solidFill>
                <a:schemeClr val="accent6">
                  <a:lumMod val="75000"/>
                </a:schemeClr>
              </a:solidFill>
              <a:ln w="16503">
                <a:noFill/>
              </a:ln>
            </c:spPr>
          </c:dPt>
          <c:dPt>
            <c:idx val="15"/>
            <c:invertIfNegative val="0"/>
            <c:bubble3D val="0"/>
            <c:spPr>
              <a:solidFill>
                <a:schemeClr val="accent6">
                  <a:lumMod val="75000"/>
                </a:schemeClr>
              </a:solidFill>
              <a:ln w="16503">
                <a:noFill/>
              </a:ln>
            </c:spPr>
          </c:dPt>
          <c:dPt>
            <c:idx val="16"/>
            <c:invertIfNegative val="0"/>
            <c:bubble3D val="0"/>
            <c:spPr>
              <a:solidFill>
                <a:schemeClr val="accent6">
                  <a:lumMod val="75000"/>
                </a:schemeClr>
              </a:solidFill>
              <a:ln w="16503">
                <a:noFill/>
              </a:ln>
            </c:spPr>
          </c:dPt>
          <c:dPt>
            <c:idx val="17"/>
            <c:invertIfNegative val="0"/>
            <c:bubble3D val="0"/>
            <c:spPr>
              <a:solidFill>
                <a:schemeClr val="accent6">
                  <a:lumMod val="75000"/>
                </a:schemeClr>
              </a:solidFill>
              <a:ln w="16503">
                <a:noFill/>
              </a:ln>
            </c:spPr>
          </c:dPt>
          <c:dPt>
            <c:idx val="18"/>
            <c:invertIfNegative val="0"/>
            <c:bubble3D val="0"/>
            <c:spPr>
              <a:solidFill>
                <a:schemeClr val="accent6">
                  <a:lumMod val="75000"/>
                </a:schemeClr>
              </a:solidFill>
              <a:ln w="16503">
                <a:noFill/>
              </a:ln>
            </c:spPr>
          </c:dPt>
          <c:dPt>
            <c:idx val="19"/>
            <c:invertIfNegative val="0"/>
            <c:bubble3D val="0"/>
            <c:spPr>
              <a:solidFill>
                <a:srgbClr val="F79646">
                  <a:lumMod val="75000"/>
                </a:srgbClr>
              </a:solidFill>
              <a:ln w="16503">
                <a:noFill/>
              </a:ln>
            </c:spPr>
          </c:dPt>
          <c:cat>
            <c:strRef>
              <c:f>Sheet1!$B$1:$O$1</c:f>
              <c:strCache>
                <c:ptCount val="12"/>
                <c:pt idx="0">
                  <c:v>03</c:v>
                </c:pt>
                <c:pt idx="1">
                  <c:v>04</c:v>
                </c:pt>
                <c:pt idx="2">
                  <c:v>05</c:v>
                </c:pt>
                <c:pt idx="3">
                  <c:v>06</c:v>
                </c:pt>
                <c:pt idx="4">
                  <c:v>07</c:v>
                </c:pt>
                <c:pt idx="5">
                  <c:v>08</c:v>
                </c:pt>
                <c:pt idx="6">
                  <c:v>09</c:v>
                </c:pt>
                <c:pt idx="7">
                  <c:v>10</c:v>
                </c:pt>
                <c:pt idx="8">
                  <c:v>11</c:v>
                </c:pt>
                <c:pt idx="9">
                  <c:v>12</c:v>
                </c:pt>
                <c:pt idx="10">
                  <c:v>13</c:v>
                </c:pt>
                <c:pt idx="11">
                  <c:v>.</c:v>
                </c:pt>
              </c:strCache>
            </c:strRef>
          </c:cat>
          <c:val>
            <c:numRef>
              <c:f>Sheet1!$B$2:$O$2</c:f>
              <c:numCache>
                <c:formatCode>0.0</c:formatCode>
                <c:ptCount val="12"/>
                <c:pt idx="1">
                  <c:v>13.8</c:v>
                </c:pt>
                <c:pt idx="2">
                  <c:v>12.1</c:v>
                </c:pt>
                <c:pt idx="3">
                  <c:v>10.199999999999999</c:v>
                </c:pt>
                <c:pt idx="4">
                  <c:v>9.1999999999999993</c:v>
                </c:pt>
                <c:pt idx="5">
                  <c:v>9</c:v>
                </c:pt>
                <c:pt idx="6">
                  <c:v>9</c:v>
                </c:pt>
                <c:pt idx="7">
                  <c:v>8.1999999999999993</c:v>
                </c:pt>
                <c:pt idx="8">
                  <c:v>6.6</c:v>
                </c:pt>
                <c:pt idx="9">
                  <c:v>5.7</c:v>
                </c:pt>
                <c:pt idx="10">
                  <c:v>5.9</c:v>
                </c:pt>
                <c:pt idx="11">
                  <c:v>0</c:v>
                </c:pt>
              </c:numCache>
            </c:numRef>
          </c:val>
        </c:ser>
        <c:dLbls>
          <c:showLegendKey val="0"/>
          <c:showVal val="0"/>
          <c:showCatName val="0"/>
          <c:showSerName val="0"/>
          <c:showPercent val="0"/>
          <c:showBubbleSize val="0"/>
        </c:dLbls>
        <c:gapWidth val="150"/>
        <c:axId val="121094144"/>
        <c:axId val="121095680"/>
      </c:barChart>
      <c:catAx>
        <c:axId val="121094144"/>
        <c:scaling>
          <c:orientation val="minMax"/>
        </c:scaling>
        <c:delete val="0"/>
        <c:axPos val="b"/>
        <c:numFmt formatCode="General" sourceLinked="1"/>
        <c:majorTickMark val="out"/>
        <c:minorTickMark val="none"/>
        <c:tickLblPos val="nextTo"/>
        <c:spPr>
          <a:ln w="2063">
            <a:solidFill>
              <a:srgbClr val="000000"/>
            </a:solidFill>
            <a:prstDash val="solid"/>
          </a:ln>
        </c:spPr>
        <c:txPr>
          <a:bodyPr rot="0" vert="horz"/>
          <a:lstStyle/>
          <a:p>
            <a:pPr>
              <a:defRPr lang="en-US" sz="900" b="0"/>
            </a:pPr>
            <a:endParaRPr lang="en-US"/>
          </a:p>
        </c:txPr>
        <c:crossAx val="121095680"/>
        <c:crosses val="autoZero"/>
        <c:auto val="1"/>
        <c:lblAlgn val="ctr"/>
        <c:lblOffset val="100"/>
        <c:tickLblSkip val="1"/>
        <c:tickMarkSkip val="1"/>
        <c:noMultiLvlLbl val="0"/>
      </c:catAx>
      <c:valAx>
        <c:axId val="121095680"/>
        <c:scaling>
          <c:orientation val="minMax"/>
          <c:max val="15"/>
          <c:min val="0"/>
        </c:scaling>
        <c:delete val="0"/>
        <c:axPos val="l"/>
        <c:majorGridlines>
          <c:spPr>
            <a:ln w="8251">
              <a:solidFill>
                <a:srgbClr val="FFFFFF"/>
              </a:solidFill>
              <a:prstDash val="solid"/>
            </a:ln>
          </c:spPr>
        </c:majorGridlines>
        <c:numFmt formatCode="#,##0" sourceLinked="0"/>
        <c:majorTickMark val="out"/>
        <c:minorTickMark val="none"/>
        <c:tickLblPos val="nextTo"/>
        <c:spPr>
          <a:ln w="2063">
            <a:solidFill>
              <a:srgbClr val="000000"/>
            </a:solidFill>
            <a:prstDash val="solid"/>
          </a:ln>
        </c:spPr>
        <c:txPr>
          <a:bodyPr rot="0" vert="horz"/>
          <a:lstStyle/>
          <a:p>
            <a:pPr>
              <a:defRPr lang="en-US" sz="700" b="0"/>
            </a:pPr>
            <a:endParaRPr lang="en-US"/>
          </a:p>
        </c:txPr>
        <c:crossAx val="121094144"/>
        <c:crosses val="autoZero"/>
        <c:crossBetween val="between"/>
        <c:majorUnit val="5"/>
        <c:minorUnit val="2.0000000000000052E-2"/>
      </c:valAx>
      <c:spPr>
        <a:noFill/>
        <a:ln w="16552">
          <a:noFill/>
        </a:ln>
      </c:spPr>
    </c:plotArea>
    <c:plotVisOnly val="1"/>
    <c:dispBlanksAs val="gap"/>
    <c:showDLblsOverMax val="0"/>
  </c:chart>
  <c:spPr>
    <a:solidFill>
      <a:schemeClr val="bg1"/>
    </a:solidFill>
    <a:ln>
      <a:noFill/>
    </a:ln>
  </c:spPr>
  <c:txPr>
    <a:bodyPr/>
    <a:lstStyle/>
    <a:p>
      <a:pPr>
        <a:defRPr sz="1000"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CD8D0E-0598-43E3-82A3-BBE6AD0482E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ZA"/>
        </a:p>
      </dgm:t>
    </dgm:pt>
    <dgm:pt modelId="{FEEA2DEE-68CA-465F-95F5-8499EAF44854}">
      <dgm:prSet phldrT="[Text]"/>
      <dgm:spPr/>
      <dgm:t>
        <a:bodyPr/>
        <a:lstStyle/>
        <a:p>
          <a:r>
            <a:rPr lang="en-ZA" dirty="0" smtClean="0"/>
            <a:t>3 Regions</a:t>
          </a:r>
          <a:endParaRPr lang="en-ZA" dirty="0"/>
        </a:p>
      </dgm:t>
    </dgm:pt>
    <dgm:pt modelId="{A38AD019-E128-4057-9A0E-ACDB4973785F}" type="parTrans" cxnId="{AEC44523-77FD-460C-AF5C-023B68B30BA0}">
      <dgm:prSet/>
      <dgm:spPr/>
      <dgm:t>
        <a:bodyPr/>
        <a:lstStyle/>
        <a:p>
          <a:endParaRPr lang="en-ZA"/>
        </a:p>
      </dgm:t>
    </dgm:pt>
    <dgm:pt modelId="{BEA5671A-A915-4A1C-9EB6-A8B121DBED9F}" type="sibTrans" cxnId="{AEC44523-77FD-460C-AF5C-023B68B30BA0}">
      <dgm:prSet/>
      <dgm:spPr/>
      <dgm:t>
        <a:bodyPr/>
        <a:lstStyle/>
        <a:p>
          <a:endParaRPr lang="en-ZA"/>
        </a:p>
      </dgm:t>
    </dgm:pt>
    <dgm:pt modelId="{28B1955C-E30A-4433-9C68-0EB3B63BE3BF}">
      <dgm:prSet phldrT="[Text]"/>
      <dgm:spPr/>
      <dgm:t>
        <a:bodyPr/>
        <a:lstStyle/>
        <a:p>
          <a:r>
            <a:rPr lang="en-ZA" dirty="0" smtClean="0"/>
            <a:t>Manual clinical &amp; stock control processes</a:t>
          </a:r>
          <a:endParaRPr lang="en-ZA" dirty="0"/>
        </a:p>
      </dgm:t>
    </dgm:pt>
    <dgm:pt modelId="{F518391D-FAD7-47C0-8254-08BF3B8FDB94}" type="parTrans" cxnId="{85A92998-C150-4CD9-9786-96BED03B28C2}">
      <dgm:prSet/>
      <dgm:spPr/>
      <dgm:t>
        <a:bodyPr/>
        <a:lstStyle/>
        <a:p>
          <a:endParaRPr lang="en-ZA"/>
        </a:p>
      </dgm:t>
    </dgm:pt>
    <dgm:pt modelId="{ED3A8F3A-C80D-4676-9ABD-95AF56EF7467}" type="sibTrans" cxnId="{85A92998-C150-4CD9-9786-96BED03B28C2}">
      <dgm:prSet/>
      <dgm:spPr/>
      <dgm:t>
        <a:bodyPr/>
        <a:lstStyle/>
        <a:p>
          <a:endParaRPr lang="en-ZA"/>
        </a:p>
      </dgm:t>
    </dgm:pt>
    <dgm:pt modelId="{B7505F89-3B40-42C3-B062-7C013E3D7ED0}">
      <dgm:prSet phldrT="[Text]"/>
      <dgm:spPr/>
      <dgm:t>
        <a:bodyPr/>
        <a:lstStyle/>
        <a:p>
          <a:r>
            <a:rPr lang="en-ZA" dirty="0" smtClean="0"/>
            <a:t>Non-integrated financials</a:t>
          </a:r>
          <a:endParaRPr lang="en-ZA" dirty="0"/>
        </a:p>
      </dgm:t>
    </dgm:pt>
    <dgm:pt modelId="{74F5E052-EA0E-4A7D-B7C6-91CA1ADB4370}" type="parTrans" cxnId="{69315DE7-486B-4DBA-B412-773DD4ADCD42}">
      <dgm:prSet/>
      <dgm:spPr/>
      <dgm:t>
        <a:bodyPr/>
        <a:lstStyle/>
        <a:p>
          <a:endParaRPr lang="en-ZA"/>
        </a:p>
      </dgm:t>
    </dgm:pt>
    <dgm:pt modelId="{D2360176-8D53-4709-ABA6-AE1E0C944C65}" type="sibTrans" cxnId="{69315DE7-486B-4DBA-B412-773DD4ADCD42}">
      <dgm:prSet/>
      <dgm:spPr/>
      <dgm:t>
        <a:bodyPr/>
        <a:lstStyle/>
        <a:p>
          <a:endParaRPr lang="en-ZA"/>
        </a:p>
      </dgm:t>
    </dgm:pt>
    <dgm:pt modelId="{B2E8BB53-9159-46F8-A6F5-DE408B7FA604}">
      <dgm:prSet phldrT="[Text]"/>
      <dgm:spPr/>
      <dgm:t>
        <a:bodyPr/>
        <a:lstStyle/>
        <a:p>
          <a:r>
            <a:rPr lang="en-ZA" dirty="0" smtClean="0"/>
            <a:t>Basic administration capability</a:t>
          </a:r>
          <a:endParaRPr lang="en-ZA" dirty="0"/>
        </a:p>
      </dgm:t>
    </dgm:pt>
    <dgm:pt modelId="{38F6FBDC-8690-4592-934B-4CEE3D8A1108}" type="parTrans" cxnId="{D3A51238-D6CE-4386-8A9D-D4FB3F35DC04}">
      <dgm:prSet/>
      <dgm:spPr/>
      <dgm:t>
        <a:bodyPr/>
        <a:lstStyle/>
        <a:p>
          <a:endParaRPr lang="en-ZA"/>
        </a:p>
      </dgm:t>
    </dgm:pt>
    <dgm:pt modelId="{DA8C095B-FC60-4D05-A592-25023AA04D22}" type="sibTrans" cxnId="{D3A51238-D6CE-4386-8A9D-D4FB3F35DC04}">
      <dgm:prSet/>
      <dgm:spPr/>
      <dgm:t>
        <a:bodyPr/>
        <a:lstStyle/>
        <a:p>
          <a:endParaRPr lang="en-ZA"/>
        </a:p>
      </dgm:t>
    </dgm:pt>
    <dgm:pt modelId="{6396C085-E37D-46BA-BD0B-93A9EBFF6182}">
      <dgm:prSet phldrT="[Text]"/>
      <dgm:spPr/>
      <dgm:t>
        <a:bodyPr/>
        <a:lstStyle/>
        <a:p>
          <a:r>
            <a:rPr lang="en-ZA" dirty="0" smtClean="0"/>
            <a:t>Non standardised reporting</a:t>
          </a:r>
        </a:p>
      </dgm:t>
    </dgm:pt>
    <dgm:pt modelId="{C98D190B-E8FB-472E-A0DF-1B6D74362F62}" type="parTrans" cxnId="{6AFC8961-E799-4682-B861-CE0722555F09}">
      <dgm:prSet/>
      <dgm:spPr/>
      <dgm:t>
        <a:bodyPr/>
        <a:lstStyle/>
        <a:p>
          <a:endParaRPr lang="en-ZA"/>
        </a:p>
      </dgm:t>
    </dgm:pt>
    <dgm:pt modelId="{DD28BC84-6E79-407C-9599-11E9653908A9}" type="sibTrans" cxnId="{6AFC8961-E799-4682-B861-CE0722555F09}">
      <dgm:prSet/>
      <dgm:spPr/>
      <dgm:t>
        <a:bodyPr/>
        <a:lstStyle/>
        <a:p>
          <a:endParaRPr lang="en-ZA"/>
        </a:p>
      </dgm:t>
    </dgm:pt>
    <dgm:pt modelId="{9A5F4D18-0621-4188-B40A-23F3B6D44762}">
      <dgm:prSet phldrT="[Text]"/>
      <dgm:spPr/>
      <dgm:t>
        <a:bodyPr/>
        <a:lstStyle/>
        <a:p>
          <a:r>
            <a:rPr lang="en-ZA" dirty="0" smtClean="0"/>
            <a:t>Non standardised processes</a:t>
          </a:r>
        </a:p>
      </dgm:t>
    </dgm:pt>
    <dgm:pt modelId="{55D8C987-A775-4969-8F58-93BCB2C5B237}" type="parTrans" cxnId="{92C71AE7-2B14-44AD-A398-EF4A276A4196}">
      <dgm:prSet/>
      <dgm:spPr/>
      <dgm:t>
        <a:bodyPr/>
        <a:lstStyle/>
        <a:p>
          <a:endParaRPr lang="en-ZA"/>
        </a:p>
      </dgm:t>
    </dgm:pt>
    <dgm:pt modelId="{58C67392-42F5-4151-86B3-80A2BB2ADE3C}" type="sibTrans" cxnId="{92C71AE7-2B14-44AD-A398-EF4A276A4196}">
      <dgm:prSet/>
      <dgm:spPr/>
      <dgm:t>
        <a:bodyPr/>
        <a:lstStyle/>
        <a:p>
          <a:endParaRPr lang="en-ZA"/>
        </a:p>
      </dgm:t>
    </dgm:pt>
    <dgm:pt modelId="{A9FEC8EE-1D04-4DBE-8969-6DE7A7BDAF3D}">
      <dgm:prSet phldrT="[Text]"/>
      <dgm:spPr/>
      <dgm:t>
        <a:bodyPr/>
        <a:lstStyle/>
        <a:p>
          <a:r>
            <a:rPr lang="en-ZA" dirty="0" smtClean="0"/>
            <a:t>Minimal electronic capability</a:t>
          </a:r>
        </a:p>
      </dgm:t>
    </dgm:pt>
    <dgm:pt modelId="{42AA67D5-2CAA-42C0-BDCC-BAA71EB5DCA5}" type="parTrans" cxnId="{5F66A081-8E47-4A1B-837A-86F684D9846E}">
      <dgm:prSet/>
      <dgm:spPr/>
      <dgm:t>
        <a:bodyPr/>
        <a:lstStyle/>
        <a:p>
          <a:endParaRPr lang="en-ZA"/>
        </a:p>
      </dgm:t>
    </dgm:pt>
    <dgm:pt modelId="{F48495AE-3E8D-4ECE-B8C7-32CE6A5F0B40}" type="sibTrans" cxnId="{5F66A081-8E47-4A1B-837A-86F684D9846E}">
      <dgm:prSet/>
      <dgm:spPr/>
      <dgm:t>
        <a:bodyPr/>
        <a:lstStyle/>
        <a:p>
          <a:endParaRPr lang="en-ZA"/>
        </a:p>
      </dgm:t>
    </dgm:pt>
    <dgm:pt modelId="{00B66593-2EDA-429D-ACEA-D61BB03E8BCA}">
      <dgm:prSet phldrT="[Text]"/>
      <dgm:spPr/>
      <dgm:t>
        <a:bodyPr/>
        <a:lstStyle/>
        <a:p>
          <a:r>
            <a:rPr lang="en-ZA" dirty="0" smtClean="0"/>
            <a:t>No strategic information on services – No measurements for success</a:t>
          </a:r>
        </a:p>
      </dgm:t>
    </dgm:pt>
    <dgm:pt modelId="{F66A8F7D-4978-4677-9ABF-455D24CC7F65}" type="parTrans" cxnId="{71AE4919-C771-4C36-ACA1-893877F87294}">
      <dgm:prSet/>
      <dgm:spPr/>
      <dgm:t>
        <a:bodyPr/>
        <a:lstStyle/>
        <a:p>
          <a:endParaRPr lang="en-ZA"/>
        </a:p>
      </dgm:t>
    </dgm:pt>
    <dgm:pt modelId="{10F3E33B-E83B-4965-9E35-A38DD19D7743}" type="sibTrans" cxnId="{71AE4919-C771-4C36-ACA1-893877F87294}">
      <dgm:prSet/>
      <dgm:spPr/>
      <dgm:t>
        <a:bodyPr/>
        <a:lstStyle/>
        <a:p>
          <a:endParaRPr lang="en-ZA"/>
        </a:p>
      </dgm:t>
    </dgm:pt>
    <dgm:pt modelId="{2742AF9B-890E-423E-8838-77F57536F088}" type="pres">
      <dgm:prSet presAssocID="{4CCD8D0E-0598-43E3-82A3-BBE6AD0482E8}" presName="diagram" presStyleCnt="0">
        <dgm:presLayoutVars>
          <dgm:dir/>
          <dgm:resizeHandles val="exact"/>
        </dgm:presLayoutVars>
      </dgm:prSet>
      <dgm:spPr/>
      <dgm:t>
        <a:bodyPr/>
        <a:lstStyle/>
        <a:p>
          <a:endParaRPr lang="en-ZA"/>
        </a:p>
      </dgm:t>
    </dgm:pt>
    <dgm:pt modelId="{4BCB46A1-64F1-43F2-8906-7B2BB00D16A5}" type="pres">
      <dgm:prSet presAssocID="{FEEA2DEE-68CA-465F-95F5-8499EAF44854}" presName="node" presStyleLbl="node1" presStyleIdx="0" presStyleCnt="8" custLinFactNeighborX="1051" custLinFactNeighborY="668">
        <dgm:presLayoutVars>
          <dgm:bulletEnabled val="1"/>
        </dgm:presLayoutVars>
      </dgm:prSet>
      <dgm:spPr/>
      <dgm:t>
        <a:bodyPr/>
        <a:lstStyle/>
        <a:p>
          <a:endParaRPr lang="en-ZA"/>
        </a:p>
      </dgm:t>
    </dgm:pt>
    <dgm:pt modelId="{C5ECB2A8-0713-4616-AD2D-5450EC69AC3D}" type="pres">
      <dgm:prSet presAssocID="{BEA5671A-A915-4A1C-9EB6-A8B121DBED9F}" presName="sibTrans" presStyleCnt="0"/>
      <dgm:spPr/>
    </dgm:pt>
    <dgm:pt modelId="{2BFDBC53-E66F-4F25-BC89-55FE598655E2}" type="pres">
      <dgm:prSet presAssocID="{28B1955C-E30A-4433-9C68-0EB3B63BE3BF}" presName="node" presStyleLbl="node1" presStyleIdx="1" presStyleCnt="8" custLinFactNeighborX="-1665" custLinFactNeighborY="-154">
        <dgm:presLayoutVars>
          <dgm:bulletEnabled val="1"/>
        </dgm:presLayoutVars>
      </dgm:prSet>
      <dgm:spPr/>
      <dgm:t>
        <a:bodyPr/>
        <a:lstStyle/>
        <a:p>
          <a:endParaRPr lang="en-ZA"/>
        </a:p>
      </dgm:t>
    </dgm:pt>
    <dgm:pt modelId="{DEE5C216-F126-4266-888B-F35B575DF24C}" type="pres">
      <dgm:prSet presAssocID="{ED3A8F3A-C80D-4676-9ABD-95AF56EF7467}" presName="sibTrans" presStyleCnt="0"/>
      <dgm:spPr/>
    </dgm:pt>
    <dgm:pt modelId="{A4BC7103-ED80-4502-9683-B5CE5F106603}" type="pres">
      <dgm:prSet presAssocID="{B7505F89-3B40-42C3-B062-7C013E3D7ED0}" presName="node" presStyleLbl="node1" presStyleIdx="2" presStyleCnt="8" custLinFactNeighborX="-493">
        <dgm:presLayoutVars>
          <dgm:bulletEnabled val="1"/>
        </dgm:presLayoutVars>
      </dgm:prSet>
      <dgm:spPr/>
      <dgm:t>
        <a:bodyPr/>
        <a:lstStyle/>
        <a:p>
          <a:endParaRPr lang="en-ZA"/>
        </a:p>
      </dgm:t>
    </dgm:pt>
    <dgm:pt modelId="{4A5C61B9-F777-4C7C-A2B9-BD5FA866DC58}" type="pres">
      <dgm:prSet presAssocID="{D2360176-8D53-4709-ABA6-AE1E0C944C65}" presName="sibTrans" presStyleCnt="0"/>
      <dgm:spPr/>
    </dgm:pt>
    <dgm:pt modelId="{D6DDC677-3B41-4072-9731-89A1AB249E26}" type="pres">
      <dgm:prSet presAssocID="{B2E8BB53-9159-46F8-A6F5-DE408B7FA604}" presName="node" presStyleLbl="node1" presStyleIdx="3" presStyleCnt="8" custLinFactNeighborX="1972">
        <dgm:presLayoutVars>
          <dgm:bulletEnabled val="1"/>
        </dgm:presLayoutVars>
      </dgm:prSet>
      <dgm:spPr/>
      <dgm:t>
        <a:bodyPr/>
        <a:lstStyle/>
        <a:p>
          <a:endParaRPr lang="en-ZA"/>
        </a:p>
      </dgm:t>
    </dgm:pt>
    <dgm:pt modelId="{283ADE2A-9A0C-4AFE-9274-EE153BE376B4}" type="pres">
      <dgm:prSet presAssocID="{DA8C095B-FC60-4D05-A592-25023AA04D22}" presName="sibTrans" presStyleCnt="0"/>
      <dgm:spPr/>
    </dgm:pt>
    <dgm:pt modelId="{787CF273-867D-4BDA-8925-831050B7E30C}" type="pres">
      <dgm:prSet presAssocID="{6396C085-E37D-46BA-BD0B-93A9EBFF6182}" presName="node" presStyleLbl="node1" presStyleIdx="4" presStyleCnt="8" custLinFactY="16724" custLinFactNeighborY="100000">
        <dgm:presLayoutVars>
          <dgm:bulletEnabled val="1"/>
        </dgm:presLayoutVars>
      </dgm:prSet>
      <dgm:spPr/>
      <dgm:t>
        <a:bodyPr/>
        <a:lstStyle/>
        <a:p>
          <a:endParaRPr lang="en-ZA"/>
        </a:p>
      </dgm:t>
    </dgm:pt>
    <dgm:pt modelId="{4FCB3877-695A-4B9C-AE2D-F5078E172A0C}" type="pres">
      <dgm:prSet presAssocID="{DD28BC84-6E79-407C-9599-11E9653908A9}" presName="sibTrans" presStyleCnt="0"/>
      <dgm:spPr/>
    </dgm:pt>
    <dgm:pt modelId="{B87A93F3-1620-484D-9A12-80C9B86AF5AC}" type="pres">
      <dgm:prSet presAssocID="{9A5F4D18-0621-4188-B40A-23F3B6D44762}" presName="node" presStyleLbl="node1" presStyleIdx="5" presStyleCnt="8" custLinFactNeighborX="-493">
        <dgm:presLayoutVars>
          <dgm:bulletEnabled val="1"/>
        </dgm:presLayoutVars>
      </dgm:prSet>
      <dgm:spPr/>
      <dgm:t>
        <a:bodyPr/>
        <a:lstStyle/>
        <a:p>
          <a:endParaRPr lang="en-ZA"/>
        </a:p>
      </dgm:t>
    </dgm:pt>
    <dgm:pt modelId="{003DBF31-0E4C-4EE5-85FC-2E819F20F85C}" type="pres">
      <dgm:prSet presAssocID="{58C67392-42F5-4151-86B3-80A2BB2ADE3C}" presName="sibTrans" presStyleCnt="0"/>
      <dgm:spPr/>
    </dgm:pt>
    <dgm:pt modelId="{09599817-6B32-4006-9E44-0C9E9653F14D}" type="pres">
      <dgm:prSet presAssocID="{A9FEC8EE-1D04-4DBE-8969-6DE7A7BDAF3D}" presName="node" presStyleLbl="node1" presStyleIdx="6" presStyleCnt="8" custLinFactNeighborX="-53244">
        <dgm:presLayoutVars>
          <dgm:bulletEnabled val="1"/>
        </dgm:presLayoutVars>
      </dgm:prSet>
      <dgm:spPr/>
      <dgm:t>
        <a:bodyPr/>
        <a:lstStyle/>
        <a:p>
          <a:endParaRPr lang="en-ZA"/>
        </a:p>
      </dgm:t>
    </dgm:pt>
    <dgm:pt modelId="{D1011167-5193-49B9-85BD-3AA4A5372F22}" type="pres">
      <dgm:prSet presAssocID="{F48495AE-3E8D-4ECE-B8C7-32CE6A5F0B40}" presName="sibTrans" presStyleCnt="0"/>
      <dgm:spPr/>
    </dgm:pt>
    <dgm:pt modelId="{86EFE32B-681B-4902-BE9C-28797E134486}" type="pres">
      <dgm:prSet presAssocID="{00B66593-2EDA-429D-ACEA-D61BB03E8BCA}" presName="node" presStyleLbl="node1" presStyleIdx="7" presStyleCnt="8" custLinFactNeighborX="54507" custLinFactNeighborY="-822">
        <dgm:presLayoutVars>
          <dgm:bulletEnabled val="1"/>
        </dgm:presLayoutVars>
      </dgm:prSet>
      <dgm:spPr/>
      <dgm:t>
        <a:bodyPr/>
        <a:lstStyle/>
        <a:p>
          <a:endParaRPr lang="en-ZA"/>
        </a:p>
      </dgm:t>
    </dgm:pt>
  </dgm:ptLst>
  <dgm:cxnLst>
    <dgm:cxn modelId="{78A3E34A-BA86-4AC6-8DB3-BF029F452DE7}" type="presOf" srcId="{6396C085-E37D-46BA-BD0B-93A9EBFF6182}" destId="{787CF273-867D-4BDA-8925-831050B7E30C}" srcOrd="0" destOrd="0" presId="urn:microsoft.com/office/officeart/2005/8/layout/default"/>
    <dgm:cxn modelId="{69315DE7-486B-4DBA-B412-773DD4ADCD42}" srcId="{4CCD8D0E-0598-43E3-82A3-BBE6AD0482E8}" destId="{B7505F89-3B40-42C3-B062-7C013E3D7ED0}" srcOrd="2" destOrd="0" parTransId="{74F5E052-EA0E-4A7D-B7C6-91CA1ADB4370}" sibTransId="{D2360176-8D53-4709-ABA6-AE1E0C944C65}"/>
    <dgm:cxn modelId="{BA3F23C4-0685-4893-AD9B-652299458FF4}" type="presOf" srcId="{9A5F4D18-0621-4188-B40A-23F3B6D44762}" destId="{B87A93F3-1620-484D-9A12-80C9B86AF5AC}" srcOrd="0" destOrd="0" presId="urn:microsoft.com/office/officeart/2005/8/layout/default"/>
    <dgm:cxn modelId="{58F3F132-6F4E-446F-8D32-EA7E049EFFE2}" type="presOf" srcId="{4CCD8D0E-0598-43E3-82A3-BBE6AD0482E8}" destId="{2742AF9B-890E-423E-8838-77F57536F088}" srcOrd="0" destOrd="0" presId="urn:microsoft.com/office/officeart/2005/8/layout/default"/>
    <dgm:cxn modelId="{1286BE2C-FC40-4CA0-87DB-62D47FFCB8D6}" type="presOf" srcId="{28B1955C-E30A-4433-9C68-0EB3B63BE3BF}" destId="{2BFDBC53-E66F-4F25-BC89-55FE598655E2}" srcOrd="0" destOrd="0" presId="urn:microsoft.com/office/officeart/2005/8/layout/default"/>
    <dgm:cxn modelId="{71AE4919-C771-4C36-ACA1-893877F87294}" srcId="{4CCD8D0E-0598-43E3-82A3-BBE6AD0482E8}" destId="{00B66593-2EDA-429D-ACEA-D61BB03E8BCA}" srcOrd="7" destOrd="0" parTransId="{F66A8F7D-4978-4677-9ABF-455D24CC7F65}" sibTransId="{10F3E33B-E83B-4965-9E35-A38DD19D7743}"/>
    <dgm:cxn modelId="{5F66A081-8E47-4A1B-837A-86F684D9846E}" srcId="{4CCD8D0E-0598-43E3-82A3-BBE6AD0482E8}" destId="{A9FEC8EE-1D04-4DBE-8969-6DE7A7BDAF3D}" srcOrd="6" destOrd="0" parTransId="{42AA67D5-2CAA-42C0-BDCC-BAA71EB5DCA5}" sibTransId="{F48495AE-3E8D-4ECE-B8C7-32CE6A5F0B40}"/>
    <dgm:cxn modelId="{9EBAE0FE-D567-4BF4-8E3B-53F943967837}" type="presOf" srcId="{00B66593-2EDA-429D-ACEA-D61BB03E8BCA}" destId="{86EFE32B-681B-4902-BE9C-28797E134486}" srcOrd="0" destOrd="0" presId="urn:microsoft.com/office/officeart/2005/8/layout/default"/>
    <dgm:cxn modelId="{AEC44523-77FD-460C-AF5C-023B68B30BA0}" srcId="{4CCD8D0E-0598-43E3-82A3-BBE6AD0482E8}" destId="{FEEA2DEE-68CA-465F-95F5-8499EAF44854}" srcOrd="0" destOrd="0" parTransId="{A38AD019-E128-4057-9A0E-ACDB4973785F}" sibTransId="{BEA5671A-A915-4A1C-9EB6-A8B121DBED9F}"/>
    <dgm:cxn modelId="{92C71AE7-2B14-44AD-A398-EF4A276A4196}" srcId="{4CCD8D0E-0598-43E3-82A3-BBE6AD0482E8}" destId="{9A5F4D18-0621-4188-B40A-23F3B6D44762}" srcOrd="5" destOrd="0" parTransId="{55D8C987-A775-4969-8F58-93BCB2C5B237}" sibTransId="{58C67392-42F5-4151-86B3-80A2BB2ADE3C}"/>
    <dgm:cxn modelId="{D3A51238-D6CE-4386-8A9D-D4FB3F35DC04}" srcId="{4CCD8D0E-0598-43E3-82A3-BBE6AD0482E8}" destId="{B2E8BB53-9159-46F8-A6F5-DE408B7FA604}" srcOrd="3" destOrd="0" parTransId="{38F6FBDC-8690-4592-934B-4CEE3D8A1108}" sibTransId="{DA8C095B-FC60-4D05-A592-25023AA04D22}"/>
    <dgm:cxn modelId="{6AFC8961-E799-4682-B861-CE0722555F09}" srcId="{4CCD8D0E-0598-43E3-82A3-BBE6AD0482E8}" destId="{6396C085-E37D-46BA-BD0B-93A9EBFF6182}" srcOrd="4" destOrd="0" parTransId="{C98D190B-E8FB-472E-A0DF-1B6D74362F62}" sibTransId="{DD28BC84-6E79-407C-9599-11E9653908A9}"/>
    <dgm:cxn modelId="{85A92998-C150-4CD9-9786-96BED03B28C2}" srcId="{4CCD8D0E-0598-43E3-82A3-BBE6AD0482E8}" destId="{28B1955C-E30A-4433-9C68-0EB3B63BE3BF}" srcOrd="1" destOrd="0" parTransId="{F518391D-FAD7-47C0-8254-08BF3B8FDB94}" sibTransId="{ED3A8F3A-C80D-4676-9ABD-95AF56EF7467}"/>
    <dgm:cxn modelId="{141CCAB5-EBE9-405A-9B77-363086F27224}" type="presOf" srcId="{B2E8BB53-9159-46F8-A6F5-DE408B7FA604}" destId="{D6DDC677-3B41-4072-9731-89A1AB249E26}" srcOrd="0" destOrd="0" presId="urn:microsoft.com/office/officeart/2005/8/layout/default"/>
    <dgm:cxn modelId="{A7FCC81B-BA75-4247-A193-9D4052E01000}" type="presOf" srcId="{A9FEC8EE-1D04-4DBE-8969-6DE7A7BDAF3D}" destId="{09599817-6B32-4006-9E44-0C9E9653F14D}" srcOrd="0" destOrd="0" presId="urn:microsoft.com/office/officeart/2005/8/layout/default"/>
    <dgm:cxn modelId="{B1A3B706-92F4-4843-9CB4-C5BF436B75C2}" type="presOf" srcId="{FEEA2DEE-68CA-465F-95F5-8499EAF44854}" destId="{4BCB46A1-64F1-43F2-8906-7B2BB00D16A5}" srcOrd="0" destOrd="0" presId="urn:microsoft.com/office/officeart/2005/8/layout/default"/>
    <dgm:cxn modelId="{8120E9F9-B5DB-4912-9573-28A86CF34583}" type="presOf" srcId="{B7505F89-3B40-42C3-B062-7C013E3D7ED0}" destId="{A4BC7103-ED80-4502-9683-B5CE5F106603}" srcOrd="0" destOrd="0" presId="urn:microsoft.com/office/officeart/2005/8/layout/default"/>
    <dgm:cxn modelId="{63692738-6876-4380-B17F-ED53BAAB2A1B}" type="presParOf" srcId="{2742AF9B-890E-423E-8838-77F57536F088}" destId="{4BCB46A1-64F1-43F2-8906-7B2BB00D16A5}" srcOrd="0" destOrd="0" presId="urn:microsoft.com/office/officeart/2005/8/layout/default"/>
    <dgm:cxn modelId="{3212FCAD-6745-4FFE-AFEB-D44FCD7A9CC2}" type="presParOf" srcId="{2742AF9B-890E-423E-8838-77F57536F088}" destId="{C5ECB2A8-0713-4616-AD2D-5450EC69AC3D}" srcOrd="1" destOrd="0" presId="urn:microsoft.com/office/officeart/2005/8/layout/default"/>
    <dgm:cxn modelId="{DB15D266-871A-40FD-9A9B-84415A5AA663}" type="presParOf" srcId="{2742AF9B-890E-423E-8838-77F57536F088}" destId="{2BFDBC53-E66F-4F25-BC89-55FE598655E2}" srcOrd="2" destOrd="0" presId="urn:microsoft.com/office/officeart/2005/8/layout/default"/>
    <dgm:cxn modelId="{DCD80163-4AEB-4FAA-96E5-2A02FFC3E21E}" type="presParOf" srcId="{2742AF9B-890E-423E-8838-77F57536F088}" destId="{DEE5C216-F126-4266-888B-F35B575DF24C}" srcOrd="3" destOrd="0" presId="urn:microsoft.com/office/officeart/2005/8/layout/default"/>
    <dgm:cxn modelId="{6D7259AA-FBBA-4474-9CA6-4D314F447FD3}" type="presParOf" srcId="{2742AF9B-890E-423E-8838-77F57536F088}" destId="{A4BC7103-ED80-4502-9683-B5CE5F106603}" srcOrd="4" destOrd="0" presId="urn:microsoft.com/office/officeart/2005/8/layout/default"/>
    <dgm:cxn modelId="{44AD71FB-B9EB-4591-BDFF-89D6220B75A6}" type="presParOf" srcId="{2742AF9B-890E-423E-8838-77F57536F088}" destId="{4A5C61B9-F777-4C7C-A2B9-BD5FA866DC58}" srcOrd="5" destOrd="0" presId="urn:microsoft.com/office/officeart/2005/8/layout/default"/>
    <dgm:cxn modelId="{B95E2BBA-A726-455F-87E9-46CAF5775C75}" type="presParOf" srcId="{2742AF9B-890E-423E-8838-77F57536F088}" destId="{D6DDC677-3B41-4072-9731-89A1AB249E26}" srcOrd="6" destOrd="0" presId="urn:microsoft.com/office/officeart/2005/8/layout/default"/>
    <dgm:cxn modelId="{75A1E3AA-6827-4F0C-B4E4-93433DEBF282}" type="presParOf" srcId="{2742AF9B-890E-423E-8838-77F57536F088}" destId="{283ADE2A-9A0C-4AFE-9274-EE153BE376B4}" srcOrd="7" destOrd="0" presId="urn:microsoft.com/office/officeart/2005/8/layout/default"/>
    <dgm:cxn modelId="{058B0DD7-F37C-4E84-A898-3928CAE651E5}" type="presParOf" srcId="{2742AF9B-890E-423E-8838-77F57536F088}" destId="{787CF273-867D-4BDA-8925-831050B7E30C}" srcOrd="8" destOrd="0" presId="urn:microsoft.com/office/officeart/2005/8/layout/default"/>
    <dgm:cxn modelId="{7ED40010-88D5-42CC-B34A-7EA6AF280792}" type="presParOf" srcId="{2742AF9B-890E-423E-8838-77F57536F088}" destId="{4FCB3877-695A-4B9C-AE2D-F5078E172A0C}" srcOrd="9" destOrd="0" presId="urn:microsoft.com/office/officeart/2005/8/layout/default"/>
    <dgm:cxn modelId="{00AF6B6F-2C68-4BB4-AEEE-38E6DD08A120}" type="presParOf" srcId="{2742AF9B-890E-423E-8838-77F57536F088}" destId="{B87A93F3-1620-484D-9A12-80C9B86AF5AC}" srcOrd="10" destOrd="0" presId="urn:microsoft.com/office/officeart/2005/8/layout/default"/>
    <dgm:cxn modelId="{CF4C2594-C391-4BEA-AA9A-6CE8CA269BC8}" type="presParOf" srcId="{2742AF9B-890E-423E-8838-77F57536F088}" destId="{003DBF31-0E4C-4EE5-85FC-2E819F20F85C}" srcOrd="11" destOrd="0" presId="urn:microsoft.com/office/officeart/2005/8/layout/default"/>
    <dgm:cxn modelId="{EA2B7027-3A71-4915-A600-2365A05168FA}" type="presParOf" srcId="{2742AF9B-890E-423E-8838-77F57536F088}" destId="{09599817-6B32-4006-9E44-0C9E9653F14D}" srcOrd="12" destOrd="0" presId="urn:microsoft.com/office/officeart/2005/8/layout/default"/>
    <dgm:cxn modelId="{CC7AB811-D7EC-4E73-A9B4-C45FEFD13FFC}" type="presParOf" srcId="{2742AF9B-890E-423E-8838-77F57536F088}" destId="{D1011167-5193-49B9-85BD-3AA4A5372F22}" srcOrd="13" destOrd="0" presId="urn:microsoft.com/office/officeart/2005/8/layout/default"/>
    <dgm:cxn modelId="{18E72068-7EED-4483-8316-2D963D11CA15}" type="presParOf" srcId="{2742AF9B-890E-423E-8838-77F57536F088}" destId="{86EFE32B-681B-4902-BE9C-28797E134486}"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174CC4-C5BA-41E1-A1DC-B5F09295753C}" type="doc">
      <dgm:prSet loTypeId="urn:microsoft.com/office/officeart/2005/8/layout/pyramid1" loCatId="pyramid" qsTypeId="urn:microsoft.com/office/officeart/2005/8/quickstyle/simple1" qsCatId="simple" csTypeId="urn:microsoft.com/office/officeart/2005/8/colors/accent1_2" csCatId="accent1" phldr="1"/>
      <dgm:spPr/>
    </dgm:pt>
    <dgm:pt modelId="{338D9FA9-314C-4B06-86F2-9AA7CF950FE6}">
      <dgm:prSet/>
      <dgm:spPr/>
      <dgm:t>
        <a:bodyPr/>
        <a:lstStyle/>
        <a:p>
          <a:r>
            <a:rPr lang="en-ZA" dirty="0" smtClean="0"/>
            <a:t>User ownership</a:t>
          </a:r>
          <a:endParaRPr lang="en-ZA" dirty="0"/>
        </a:p>
      </dgm:t>
    </dgm:pt>
    <dgm:pt modelId="{72674882-6CA8-4B2C-B9B1-A7CF8EF24485}" type="parTrans" cxnId="{7FB0282A-9532-4847-8953-8CCEE0741E75}">
      <dgm:prSet/>
      <dgm:spPr/>
      <dgm:t>
        <a:bodyPr/>
        <a:lstStyle/>
        <a:p>
          <a:endParaRPr lang="en-ZA"/>
        </a:p>
      </dgm:t>
    </dgm:pt>
    <dgm:pt modelId="{7272CE4C-461B-4B88-8648-5F51F4556D9A}" type="sibTrans" cxnId="{7FB0282A-9532-4847-8953-8CCEE0741E75}">
      <dgm:prSet/>
      <dgm:spPr/>
      <dgm:t>
        <a:bodyPr/>
        <a:lstStyle/>
        <a:p>
          <a:endParaRPr lang="en-ZA"/>
        </a:p>
      </dgm:t>
    </dgm:pt>
    <dgm:pt modelId="{68C20F33-C5FF-4378-90D5-BE65EE28A9D5}">
      <dgm:prSet/>
      <dgm:spPr/>
      <dgm:t>
        <a:bodyPr/>
        <a:lstStyle/>
        <a:p>
          <a:r>
            <a:rPr lang="en-ZA" dirty="0" smtClean="0"/>
            <a:t>Planning achievable time frames / deadlines</a:t>
          </a:r>
          <a:endParaRPr lang="en-ZA" dirty="0"/>
        </a:p>
      </dgm:t>
    </dgm:pt>
    <dgm:pt modelId="{C08CD0F5-554C-4ADD-8B84-267A345EA6CC}" type="parTrans" cxnId="{EBB3A831-7E2C-44BD-923E-6659E02B6D6D}">
      <dgm:prSet/>
      <dgm:spPr/>
      <dgm:t>
        <a:bodyPr/>
        <a:lstStyle/>
        <a:p>
          <a:endParaRPr lang="en-ZA"/>
        </a:p>
      </dgm:t>
    </dgm:pt>
    <dgm:pt modelId="{6AF29605-0242-44CD-8851-F083561FE803}" type="sibTrans" cxnId="{EBB3A831-7E2C-44BD-923E-6659E02B6D6D}">
      <dgm:prSet/>
      <dgm:spPr/>
      <dgm:t>
        <a:bodyPr/>
        <a:lstStyle/>
        <a:p>
          <a:endParaRPr lang="en-ZA"/>
        </a:p>
      </dgm:t>
    </dgm:pt>
    <dgm:pt modelId="{C717347B-31B2-4549-9198-60C2F240759D}">
      <dgm:prSet/>
      <dgm:spPr/>
      <dgm:t>
        <a:bodyPr/>
        <a:lstStyle/>
        <a:p>
          <a:r>
            <a:rPr lang="en-ZA" dirty="0" smtClean="0"/>
            <a:t>One EMR across all areas and one integrated platform to support entire business</a:t>
          </a:r>
          <a:endParaRPr lang="en-ZA" dirty="0"/>
        </a:p>
      </dgm:t>
    </dgm:pt>
    <dgm:pt modelId="{3A848521-46A5-4A2A-BCE4-09C26D17E61A}" type="parTrans" cxnId="{9A902CC2-56C0-48D6-9F1E-40DBDBD3B7ED}">
      <dgm:prSet/>
      <dgm:spPr/>
      <dgm:t>
        <a:bodyPr/>
        <a:lstStyle/>
        <a:p>
          <a:endParaRPr lang="en-ZA"/>
        </a:p>
      </dgm:t>
    </dgm:pt>
    <dgm:pt modelId="{AC706D0B-9E12-4E26-8AD4-958BB0E64C56}" type="sibTrans" cxnId="{9A902CC2-56C0-48D6-9F1E-40DBDBD3B7ED}">
      <dgm:prSet/>
      <dgm:spPr/>
      <dgm:t>
        <a:bodyPr/>
        <a:lstStyle/>
        <a:p>
          <a:endParaRPr lang="en-ZA"/>
        </a:p>
      </dgm:t>
    </dgm:pt>
    <dgm:pt modelId="{F788133A-F193-497B-B817-6A32A0C4AEBC}">
      <dgm:prSet/>
      <dgm:spPr/>
      <dgm:t>
        <a:bodyPr/>
        <a:lstStyle/>
        <a:p>
          <a:r>
            <a:rPr lang="en-ZA" dirty="0" smtClean="0"/>
            <a:t>Management Support and Buy-in</a:t>
          </a:r>
          <a:endParaRPr lang="en-ZA" dirty="0"/>
        </a:p>
      </dgm:t>
    </dgm:pt>
    <dgm:pt modelId="{D3260A0B-E1A7-466E-9735-E827AE76067E}" type="parTrans" cxnId="{AF6F984D-A7CA-465A-AD5C-FB187437446E}">
      <dgm:prSet/>
      <dgm:spPr/>
      <dgm:t>
        <a:bodyPr/>
        <a:lstStyle/>
        <a:p>
          <a:endParaRPr lang="en-ZA"/>
        </a:p>
      </dgm:t>
    </dgm:pt>
    <dgm:pt modelId="{6C2058DF-30B8-4973-941D-830CEE2DDCBC}" type="sibTrans" cxnId="{AF6F984D-A7CA-465A-AD5C-FB187437446E}">
      <dgm:prSet/>
      <dgm:spPr/>
      <dgm:t>
        <a:bodyPr/>
        <a:lstStyle/>
        <a:p>
          <a:endParaRPr lang="en-ZA"/>
        </a:p>
      </dgm:t>
    </dgm:pt>
    <dgm:pt modelId="{180792C1-3A05-4349-9306-CFB72F86D5D2}">
      <dgm:prSet/>
      <dgm:spPr/>
      <dgm:t>
        <a:bodyPr/>
        <a:lstStyle/>
        <a:p>
          <a:r>
            <a:rPr lang="en-ZA" dirty="0" smtClean="0"/>
            <a:t>Reviewing all current processes and standardisation</a:t>
          </a:r>
        </a:p>
      </dgm:t>
    </dgm:pt>
    <dgm:pt modelId="{0200FE0A-4439-49F3-B39D-AC318ABD35AA}" type="parTrans" cxnId="{C6D595BB-076D-4FBF-B878-2511948436EF}">
      <dgm:prSet/>
      <dgm:spPr/>
      <dgm:t>
        <a:bodyPr/>
        <a:lstStyle/>
        <a:p>
          <a:endParaRPr lang="en-ZA"/>
        </a:p>
      </dgm:t>
    </dgm:pt>
    <dgm:pt modelId="{4168845E-B2C1-464E-8867-C94BB27F630A}" type="sibTrans" cxnId="{C6D595BB-076D-4FBF-B878-2511948436EF}">
      <dgm:prSet/>
      <dgm:spPr/>
      <dgm:t>
        <a:bodyPr/>
        <a:lstStyle/>
        <a:p>
          <a:endParaRPr lang="en-ZA"/>
        </a:p>
      </dgm:t>
    </dgm:pt>
    <dgm:pt modelId="{62C7D448-BEA9-4F07-A3D3-B6CCBB66D03C}">
      <dgm:prSet/>
      <dgm:spPr/>
      <dgm:t>
        <a:bodyPr/>
        <a:lstStyle/>
        <a:p>
          <a:r>
            <a:rPr lang="en-ZA" dirty="0" smtClean="0"/>
            <a:t>Network infrastructure / capability</a:t>
          </a:r>
          <a:endParaRPr lang="en-ZA" dirty="0"/>
        </a:p>
      </dgm:t>
    </dgm:pt>
    <dgm:pt modelId="{0786817E-579C-434E-9BD8-A7B15E624AF0}" type="parTrans" cxnId="{2C7A0F9B-AF14-46E2-B880-FBC9B1528B17}">
      <dgm:prSet/>
      <dgm:spPr/>
      <dgm:t>
        <a:bodyPr/>
        <a:lstStyle/>
        <a:p>
          <a:endParaRPr lang="en-ZA"/>
        </a:p>
      </dgm:t>
    </dgm:pt>
    <dgm:pt modelId="{01929498-10DB-4DCD-BDE5-9605216CFBB3}" type="sibTrans" cxnId="{2C7A0F9B-AF14-46E2-B880-FBC9B1528B17}">
      <dgm:prSet/>
      <dgm:spPr/>
      <dgm:t>
        <a:bodyPr/>
        <a:lstStyle/>
        <a:p>
          <a:endParaRPr lang="en-ZA"/>
        </a:p>
      </dgm:t>
    </dgm:pt>
    <dgm:pt modelId="{52EF2DFE-24F9-42DE-8D80-64F931DC8263}">
      <dgm:prSet/>
      <dgm:spPr/>
      <dgm:t>
        <a:bodyPr/>
        <a:lstStyle/>
        <a:p>
          <a:r>
            <a:rPr lang="en-ZA" dirty="0" smtClean="0"/>
            <a:t>Full time project team</a:t>
          </a:r>
          <a:endParaRPr lang="en-ZA" dirty="0"/>
        </a:p>
      </dgm:t>
    </dgm:pt>
    <dgm:pt modelId="{19A0C519-238E-4F97-9FA1-6E6314C59E13}" type="parTrans" cxnId="{E7C67771-F809-4233-864E-F02E0D9C0415}">
      <dgm:prSet/>
      <dgm:spPr/>
      <dgm:t>
        <a:bodyPr/>
        <a:lstStyle/>
        <a:p>
          <a:endParaRPr lang="en-ZA"/>
        </a:p>
      </dgm:t>
    </dgm:pt>
    <dgm:pt modelId="{C1701F76-4E70-4F14-AE81-056C9E265B53}" type="sibTrans" cxnId="{E7C67771-F809-4233-864E-F02E0D9C0415}">
      <dgm:prSet/>
      <dgm:spPr/>
      <dgm:t>
        <a:bodyPr/>
        <a:lstStyle/>
        <a:p>
          <a:endParaRPr lang="en-ZA"/>
        </a:p>
      </dgm:t>
    </dgm:pt>
    <dgm:pt modelId="{905EBB26-1637-46D9-AE09-6BFC32EEB40A}">
      <dgm:prSet/>
      <dgm:spPr/>
      <dgm:t>
        <a:bodyPr/>
        <a:lstStyle/>
        <a:p>
          <a:r>
            <a:rPr lang="en-ZA" dirty="0" smtClean="0"/>
            <a:t>Multi-skilled  support staff</a:t>
          </a:r>
          <a:endParaRPr lang="en-ZA" dirty="0"/>
        </a:p>
      </dgm:t>
    </dgm:pt>
    <dgm:pt modelId="{E5141CE9-85F1-4837-B025-34F6B087F601}" type="parTrans" cxnId="{3B2A53C8-EB64-4182-9847-8F7214C69A95}">
      <dgm:prSet/>
      <dgm:spPr/>
      <dgm:t>
        <a:bodyPr/>
        <a:lstStyle/>
        <a:p>
          <a:endParaRPr lang="en-ZA"/>
        </a:p>
      </dgm:t>
    </dgm:pt>
    <dgm:pt modelId="{959404DF-3568-4AB1-991C-2DB65D9004E9}" type="sibTrans" cxnId="{3B2A53C8-EB64-4182-9847-8F7214C69A95}">
      <dgm:prSet/>
      <dgm:spPr/>
      <dgm:t>
        <a:bodyPr/>
        <a:lstStyle/>
        <a:p>
          <a:endParaRPr lang="en-ZA"/>
        </a:p>
      </dgm:t>
    </dgm:pt>
    <dgm:pt modelId="{CF55BB20-60E4-4B1B-9EAB-69880EF67B38}" type="pres">
      <dgm:prSet presAssocID="{DB174CC4-C5BA-41E1-A1DC-B5F09295753C}" presName="Name0" presStyleCnt="0">
        <dgm:presLayoutVars>
          <dgm:dir/>
          <dgm:animLvl val="lvl"/>
          <dgm:resizeHandles val="exact"/>
        </dgm:presLayoutVars>
      </dgm:prSet>
      <dgm:spPr/>
    </dgm:pt>
    <dgm:pt modelId="{53360B7C-4F0B-41CC-97BC-DB11C530040C}" type="pres">
      <dgm:prSet presAssocID="{338D9FA9-314C-4B06-86F2-9AA7CF950FE6}" presName="Name8" presStyleCnt="0"/>
      <dgm:spPr/>
    </dgm:pt>
    <dgm:pt modelId="{2C8903BB-EE3C-4C77-B955-F54B2762F51C}" type="pres">
      <dgm:prSet presAssocID="{338D9FA9-314C-4B06-86F2-9AA7CF950FE6}" presName="level" presStyleLbl="node1" presStyleIdx="0" presStyleCnt="8">
        <dgm:presLayoutVars>
          <dgm:chMax val="1"/>
          <dgm:bulletEnabled val="1"/>
        </dgm:presLayoutVars>
      </dgm:prSet>
      <dgm:spPr/>
      <dgm:t>
        <a:bodyPr/>
        <a:lstStyle/>
        <a:p>
          <a:endParaRPr lang="en-ZA"/>
        </a:p>
      </dgm:t>
    </dgm:pt>
    <dgm:pt modelId="{3F560AC1-AD8F-4D8F-999A-F0163D13AE75}" type="pres">
      <dgm:prSet presAssocID="{338D9FA9-314C-4B06-86F2-9AA7CF950FE6}" presName="levelTx" presStyleLbl="revTx" presStyleIdx="0" presStyleCnt="0">
        <dgm:presLayoutVars>
          <dgm:chMax val="1"/>
          <dgm:bulletEnabled val="1"/>
        </dgm:presLayoutVars>
      </dgm:prSet>
      <dgm:spPr/>
      <dgm:t>
        <a:bodyPr/>
        <a:lstStyle/>
        <a:p>
          <a:endParaRPr lang="en-ZA"/>
        </a:p>
      </dgm:t>
    </dgm:pt>
    <dgm:pt modelId="{5C217AB7-DE4B-4BC2-9EB7-BAC8D0584FCE}" type="pres">
      <dgm:prSet presAssocID="{68C20F33-C5FF-4378-90D5-BE65EE28A9D5}" presName="Name8" presStyleCnt="0"/>
      <dgm:spPr/>
    </dgm:pt>
    <dgm:pt modelId="{2DC735E9-9D9F-4F36-A4B2-398BF2BE3931}" type="pres">
      <dgm:prSet presAssocID="{68C20F33-C5FF-4378-90D5-BE65EE28A9D5}" presName="level" presStyleLbl="node1" presStyleIdx="1" presStyleCnt="8">
        <dgm:presLayoutVars>
          <dgm:chMax val="1"/>
          <dgm:bulletEnabled val="1"/>
        </dgm:presLayoutVars>
      </dgm:prSet>
      <dgm:spPr/>
      <dgm:t>
        <a:bodyPr/>
        <a:lstStyle/>
        <a:p>
          <a:endParaRPr lang="en-ZA"/>
        </a:p>
      </dgm:t>
    </dgm:pt>
    <dgm:pt modelId="{FCF83435-A3AB-4423-AF5F-96BCA426E841}" type="pres">
      <dgm:prSet presAssocID="{68C20F33-C5FF-4378-90D5-BE65EE28A9D5}" presName="levelTx" presStyleLbl="revTx" presStyleIdx="0" presStyleCnt="0">
        <dgm:presLayoutVars>
          <dgm:chMax val="1"/>
          <dgm:bulletEnabled val="1"/>
        </dgm:presLayoutVars>
      </dgm:prSet>
      <dgm:spPr/>
      <dgm:t>
        <a:bodyPr/>
        <a:lstStyle/>
        <a:p>
          <a:endParaRPr lang="en-ZA"/>
        </a:p>
      </dgm:t>
    </dgm:pt>
    <dgm:pt modelId="{BD2FCA6B-EED5-4ACA-9762-497EC228AEC0}" type="pres">
      <dgm:prSet presAssocID="{180792C1-3A05-4349-9306-CFB72F86D5D2}" presName="Name8" presStyleCnt="0"/>
      <dgm:spPr/>
    </dgm:pt>
    <dgm:pt modelId="{1F923CC0-B69E-4D69-A0A7-3254FA4089AD}" type="pres">
      <dgm:prSet presAssocID="{180792C1-3A05-4349-9306-CFB72F86D5D2}" presName="level" presStyleLbl="node1" presStyleIdx="2" presStyleCnt="8">
        <dgm:presLayoutVars>
          <dgm:chMax val="1"/>
          <dgm:bulletEnabled val="1"/>
        </dgm:presLayoutVars>
      </dgm:prSet>
      <dgm:spPr/>
      <dgm:t>
        <a:bodyPr/>
        <a:lstStyle/>
        <a:p>
          <a:endParaRPr lang="en-ZA"/>
        </a:p>
      </dgm:t>
    </dgm:pt>
    <dgm:pt modelId="{8B962237-0727-43FD-BEF2-4FA4FD00DFCF}" type="pres">
      <dgm:prSet presAssocID="{180792C1-3A05-4349-9306-CFB72F86D5D2}" presName="levelTx" presStyleLbl="revTx" presStyleIdx="0" presStyleCnt="0">
        <dgm:presLayoutVars>
          <dgm:chMax val="1"/>
          <dgm:bulletEnabled val="1"/>
        </dgm:presLayoutVars>
      </dgm:prSet>
      <dgm:spPr/>
      <dgm:t>
        <a:bodyPr/>
        <a:lstStyle/>
        <a:p>
          <a:endParaRPr lang="en-ZA"/>
        </a:p>
      </dgm:t>
    </dgm:pt>
    <dgm:pt modelId="{4E9601F8-A49F-4E23-A961-40E85FA3AB0C}" type="pres">
      <dgm:prSet presAssocID="{905EBB26-1637-46D9-AE09-6BFC32EEB40A}" presName="Name8" presStyleCnt="0"/>
      <dgm:spPr/>
    </dgm:pt>
    <dgm:pt modelId="{914CC345-7987-4FE0-A4BD-26AC2F8EC2B5}" type="pres">
      <dgm:prSet presAssocID="{905EBB26-1637-46D9-AE09-6BFC32EEB40A}" presName="level" presStyleLbl="node1" presStyleIdx="3" presStyleCnt="8">
        <dgm:presLayoutVars>
          <dgm:chMax val="1"/>
          <dgm:bulletEnabled val="1"/>
        </dgm:presLayoutVars>
      </dgm:prSet>
      <dgm:spPr/>
      <dgm:t>
        <a:bodyPr/>
        <a:lstStyle/>
        <a:p>
          <a:endParaRPr lang="en-ZA"/>
        </a:p>
      </dgm:t>
    </dgm:pt>
    <dgm:pt modelId="{83106A20-E016-47A1-9ECF-A2C273CEDEBF}" type="pres">
      <dgm:prSet presAssocID="{905EBB26-1637-46D9-AE09-6BFC32EEB40A}" presName="levelTx" presStyleLbl="revTx" presStyleIdx="0" presStyleCnt="0">
        <dgm:presLayoutVars>
          <dgm:chMax val="1"/>
          <dgm:bulletEnabled val="1"/>
        </dgm:presLayoutVars>
      </dgm:prSet>
      <dgm:spPr/>
      <dgm:t>
        <a:bodyPr/>
        <a:lstStyle/>
        <a:p>
          <a:endParaRPr lang="en-ZA"/>
        </a:p>
      </dgm:t>
    </dgm:pt>
    <dgm:pt modelId="{54DDB028-F94C-4E12-9C50-0410EBED9FB4}" type="pres">
      <dgm:prSet presAssocID="{52EF2DFE-24F9-42DE-8D80-64F931DC8263}" presName="Name8" presStyleCnt="0"/>
      <dgm:spPr/>
    </dgm:pt>
    <dgm:pt modelId="{0AA3E2A8-532C-4A2B-8338-EF17732ED852}" type="pres">
      <dgm:prSet presAssocID="{52EF2DFE-24F9-42DE-8D80-64F931DC8263}" presName="level" presStyleLbl="node1" presStyleIdx="4" presStyleCnt="8">
        <dgm:presLayoutVars>
          <dgm:chMax val="1"/>
          <dgm:bulletEnabled val="1"/>
        </dgm:presLayoutVars>
      </dgm:prSet>
      <dgm:spPr/>
      <dgm:t>
        <a:bodyPr/>
        <a:lstStyle/>
        <a:p>
          <a:endParaRPr lang="en-ZA"/>
        </a:p>
      </dgm:t>
    </dgm:pt>
    <dgm:pt modelId="{15D19418-7AD0-487D-90AE-699E6EB9D864}" type="pres">
      <dgm:prSet presAssocID="{52EF2DFE-24F9-42DE-8D80-64F931DC8263}" presName="levelTx" presStyleLbl="revTx" presStyleIdx="0" presStyleCnt="0">
        <dgm:presLayoutVars>
          <dgm:chMax val="1"/>
          <dgm:bulletEnabled val="1"/>
        </dgm:presLayoutVars>
      </dgm:prSet>
      <dgm:spPr/>
      <dgm:t>
        <a:bodyPr/>
        <a:lstStyle/>
        <a:p>
          <a:endParaRPr lang="en-ZA"/>
        </a:p>
      </dgm:t>
    </dgm:pt>
    <dgm:pt modelId="{86B5CDB5-5617-4232-962C-0A860D7FF399}" type="pres">
      <dgm:prSet presAssocID="{62C7D448-BEA9-4F07-A3D3-B6CCBB66D03C}" presName="Name8" presStyleCnt="0"/>
      <dgm:spPr/>
    </dgm:pt>
    <dgm:pt modelId="{4E46BD76-EFE4-465D-926F-CB17ECBCDEF2}" type="pres">
      <dgm:prSet presAssocID="{62C7D448-BEA9-4F07-A3D3-B6CCBB66D03C}" presName="level" presStyleLbl="node1" presStyleIdx="5" presStyleCnt="8">
        <dgm:presLayoutVars>
          <dgm:chMax val="1"/>
          <dgm:bulletEnabled val="1"/>
        </dgm:presLayoutVars>
      </dgm:prSet>
      <dgm:spPr/>
      <dgm:t>
        <a:bodyPr/>
        <a:lstStyle/>
        <a:p>
          <a:endParaRPr lang="en-ZA"/>
        </a:p>
      </dgm:t>
    </dgm:pt>
    <dgm:pt modelId="{BEDA7D34-BD7C-4D3D-833C-0D70E31AA799}" type="pres">
      <dgm:prSet presAssocID="{62C7D448-BEA9-4F07-A3D3-B6CCBB66D03C}" presName="levelTx" presStyleLbl="revTx" presStyleIdx="0" presStyleCnt="0">
        <dgm:presLayoutVars>
          <dgm:chMax val="1"/>
          <dgm:bulletEnabled val="1"/>
        </dgm:presLayoutVars>
      </dgm:prSet>
      <dgm:spPr/>
      <dgm:t>
        <a:bodyPr/>
        <a:lstStyle/>
        <a:p>
          <a:endParaRPr lang="en-ZA"/>
        </a:p>
      </dgm:t>
    </dgm:pt>
    <dgm:pt modelId="{3ECF054E-501B-4855-A7B0-FE702B5438D7}" type="pres">
      <dgm:prSet presAssocID="{C717347B-31B2-4549-9198-60C2F240759D}" presName="Name8" presStyleCnt="0"/>
      <dgm:spPr/>
    </dgm:pt>
    <dgm:pt modelId="{697C05C1-5221-4704-80CB-7636C2AD0342}" type="pres">
      <dgm:prSet presAssocID="{C717347B-31B2-4549-9198-60C2F240759D}" presName="level" presStyleLbl="node1" presStyleIdx="6" presStyleCnt="8">
        <dgm:presLayoutVars>
          <dgm:chMax val="1"/>
          <dgm:bulletEnabled val="1"/>
        </dgm:presLayoutVars>
      </dgm:prSet>
      <dgm:spPr/>
      <dgm:t>
        <a:bodyPr/>
        <a:lstStyle/>
        <a:p>
          <a:endParaRPr lang="en-ZA"/>
        </a:p>
      </dgm:t>
    </dgm:pt>
    <dgm:pt modelId="{3A873277-D9AD-4139-BFA4-431F5FF3EEDF}" type="pres">
      <dgm:prSet presAssocID="{C717347B-31B2-4549-9198-60C2F240759D}" presName="levelTx" presStyleLbl="revTx" presStyleIdx="0" presStyleCnt="0">
        <dgm:presLayoutVars>
          <dgm:chMax val="1"/>
          <dgm:bulletEnabled val="1"/>
        </dgm:presLayoutVars>
      </dgm:prSet>
      <dgm:spPr/>
      <dgm:t>
        <a:bodyPr/>
        <a:lstStyle/>
        <a:p>
          <a:endParaRPr lang="en-ZA"/>
        </a:p>
      </dgm:t>
    </dgm:pt>
    <dgm:pt modelId="{0DA711BA-9534-44A0-98A6-17DC4796F090}" type="pres">
      <dgm:prSet presAssocID="{F788133A-F193-497B-B817-6A32A0C4AEBC}" presName="Name8" presStyleCnt="0"/>
      <dgm:spPr/>
    </dgm:pt>
    <dgm:pt modelId="{CDA94F16-2371-4BEF-8244-21C8DCB34D31}" type="pres">
      <dgm:prSet presAssocID="{F788133A-F193-497B-B817-6A32A0C4AEBC}" presName="level" presStyleLbl="node1" presStyleIdx="7" presStyleCnt="8">
        <dgm:presLayoutVars>
          <dgm:chMax val="1"/>
          <dgm:bulletEnabled val="1"/>
        </dgm:presLayoutVars>
      </dgm:prSet>
      <dgm:spPr/>
      <dgm:t>
        <a:bodyPr/>
        <a:lstStyle/>
        <a:p>
          <a:endParaRPr lang="en-ZA"/>
        </a:p>
      </dgm:t>
    </dgm:pt>
    <dgm:pt modelId="{04550FDE-A2C1-4548-8014-E0102D381348}" type="pres">
      <dgm:prSet presAssocID="{F788133A-F193-497B-B817-6A32A0C4AEBC}" presName="levelTx" presStyleLbl="revTx" presStyleIdx="0" presStyleCnt="0">
        <dgm:presLayoutVars>
          <dgm:chMax val="1"/>
          <dgm:bulletEnabled val="1"/>
        </dgm:presLayoutVars>
      </dgm:prSet>
      <dgm:spPr/>
      <dgm:t>
        <a:bodyPr/>
        <a:lstStyle/>
        <a:p>
          <a:endParaRPr lang="en-ZA"/>
        </a:p>
      </dgm:t>
    </dgm:pt>
  </dgm:ptLst>
  <dgm:cxnLst>
    <dgm:cxn modelId="{7FB0282A-9532-4847-8953-8CCEE0741E75}" srcId="{DB174CC4-C5BA-41E1-A1DC-B5F09295753C}" destId="{338D9FA9-314C-4B06-86F2-9AA7CF950FE6}" srcOrd="0" destOrd="0" parTransId="{72674882-6CA8-4B2C-B9B1-A7CF8EF24485}" sibTransId="{7272CE4C-461B-4B88-8648-5F51F4556D9A}"/>
    <dgm:cxn modelId="{3B2A53C8-EB64-4182-9847-8F7214C69A95}" srcId="{DB174CC4-C5BA-41E1-A1DC-B5F09295753C}" destId="{905EBB26-1637-46D9-AE09-6BFC32EEB40A}" srcOrd="3" destOrd="0" parTransId="{E5141CE9-85F1-4837-B025-34F6B087F601}" sibTransId="{959404DF-3568-4AB1-991C-2DB65D9004E9}"/>
    <dgm:cxn modelId="{09AE499B-F80E-4F0A-B561-AEEF72F6E96E}" type="presOf" srcId="{68C20F33-C5FF-4378-90D5-BE65EE28A9D5}" destId="{FCF83435-A3AB-4423-AF5F-96BCA426E841}" srcOrd="1" destOrd="0" presId="urn:microsoft.com/office/officeart/2005/8/layout/pyramid1"/>
    <dgm:cxn modelId="{C0B111FB-22C3-4B76-9E44-EA990196BF95}" type="presOf" srcId="{F788133A-F193-497B-B817-6A32A0C4AEBC}" destId="{04550FDE-A2C1-4548-8014-E0102D381348}" srcOrd="1" destOrd="0" presId="urn:microsoft.com/office/officeart/2005/8/layout/pyramid1"/>
    <dgm:cxn modelId="{9A902CC2-56C0-48D6-9F1E-40DBDBD3B7ED}" srcId="{DB174CC4-C5BA-41E1-A1DC-B5F09295753C}" destId="{C717347B-31B2-4549-9198-60C2F240759D}" srcOrd="6" destOrd="0" parTransId="{3A848521-46A5-4A2A-BCE4-09C26D17E61A}" sibTransId="{AC706D0B-9E12-4E26-8AD4-958BB0E64C56}"/>
    <dgm:cxn modelId="{3998FBE9-0B4C-46E7-96E2-267EFB6D025A}" type="presOf" srcId="{180792C1-3A05-4349-9306-CFB72F86D5D2}" destId="{1F923CC0-B69E-4D69-A0A7-3254FA4089AD}" srcOrd="0" destOrd="0" presId="urn:microsoft.com/office/officeart/2005/8/layout/pyramid1"/>
    <dgm:cxn modelId="{EC60E19D-56BE-4EA1-A2B7-F57AB62CDE1F}" type="presOf" srcId="{52EF2DFE-24F9-42DE-8D80-64F931DC8263}" destId="{15D19418-7AD0-487D-90AE-699E6EB9D864}" srcOrd="1" destOrd="0" presId="urn:microsoft.com/office/officeart/2005/8/layout/pyramid1"/>
    <dgm:cxn modelId="{4F670FEF-2815-4BA1-870A-B714E4CD5BF5}" type="presOf" srcId="{62C7D448-BEA9-4F07-A3D3-B6CCBB66D03C}" destId="{BEDA7D34-BD7C-4D3D-833C-0D70E31AA799}" srcOrd="1" destOrd="0" presId="urn:microsoft.com/office/officeart/2005/8/layout/pyramid1"/>
    <dgm:cxn modelId="{2C7A0F9B-AF14-46E2-B880-FBC9B1528B17}" srcId="{DB174CC4-C5BA-41E1-A1DC-B5F09295753C}" destId="{62C7D448-BEA9-4F07-A3D3-B6CCBB66D03C}" srcOrd="5" destOrd="0" parTransId="{0786817E-579C-434E-9BD8-A7B15E624AF0}" sibTransId="{01929498-10DB-4DCD-BDE5-9605216CFBB3}"/>
    <dgm:cxn modelId="{D7DC386D-3FE1-4CE7-AC40-6B99D94E23C3}" type="presOf" srcId="{F788133A-F193-497B-B817-6A32A0C4AEBC}" destId="{CDA94F16-2371-4BEF-8244-21C8DCB34D31}" srcOrd="0" destOrd="0" presId="urn:microsoft.com/office/officeart/2005/8/layout/pyramid1"/>
    <dgm:cxn modelId="{93017DFC-B563-4CAF-B78C-2341091A7A16}" type="presOf" srcId="{C717347B-31B2-4549-9198-60C2F240759D}" destId="{3A873277-D9AD-4139-BFA4-431F5FF3EEDF}" srcOrd="1" destOrd="0" presId="urn:microsoft.com/office/officeart/2005/8/layout/pyramid1"/>
    <dgm:cxn modelId="{1B98773C-8846-4E6F-A28E-706FD66ED7B6}" type="presOf" srcId="{338D9FA9-314C-4B06-86F2-9AA7CF950FE6}" destId="{3F560AC1-AD8F-4D8F-999A-F0163D13AE75}" srcOrd="1" destOrd="0" presId="urn:microsoft.com/office/officeart/2005/8/layout/pyramid1"/>
    <dgm:cxn modelId="{2F77DDE1-2465-46DF-8395-D8832D5DAA35}" type="presOf" srcId="{905EBB26-1637-46D9-AE09-6BFC32EEB40A}" destId="{83106A20-E016-47A1-9ECF-A2C273CEDEBF}" srcOrd="1" destOrd="0" presId="urn:microsoft.com/office/officeart/2005/8/layout/pyramid1"/>
    <dgm:cxn modelId="{D10EA67A-89CB-4559-AAB3-2C3614AB7726}" type="presOf" srcId="{180792C1-3A05-4349-9306-CFB72F86D5D2}" destId="{8B962237-0727-43FD-BEF2-4FA4FD00DFCF}" srcOrd="1" destOrd="0" presId="urn:microsoft.com/office/officeart/2005/8/layout/pyramid1"/>
    <dgm:cxn modelId="{733ABFF9-D460-49F4-9761-87CA359C4E8D}" type="presOf" srcId="{62C7D448-BEA9-4F07-A3D3-B6CCBB66D03C}" destId="{4E46BD76-EFE4-465D-926F-CB17ECBCDEF2}" srcOrd="0" destOrd="0" presId="urn:microsoft.com/office/officeart/2005/8/layout/pyramid1"/>
    <dgm:cxn modelId="{C6D595BB-076D-4FBF-B878-2511948436EF}" srcId="{DB174CC4-C5BA-41E1-A1DC-B5F09295753C}" destId="{180792C1-3A05-4349-9306-CFB72F86D5D2}" srcOrd="2" destOrd="0" parTransId="{0200FE0A-4439-49F3-B39D-AC318ABD35AA}" sibTransId="{4168845E-B2C1-464E-8867-C94BB27F630A}"/>
    <dgm:cxn modelId="{578B53B1-F742-4ABD-B073-E85715ECABA5}" type="presOf" srcId="{905EBB26-1637-46D9-AE09-6BFC32EEB40A}" destId="{914CC345-7987-4FE0-A4BD-26AC2F8EC2B5}" srcOrd="0" destOrd="0" presId="urn:microsoft.com/office/officeart/2005/8/layout/pyramid1"/>
    <dgm:cxn modelId="{82210F03-5FCC-4E7D-9C3A-770910DA9C97}" type="presOf" srcId="{338D9FA9-314C-4B06-86F2-9AA7CF950FE6}" destId="{2C8903BB-EE3C-4C77-B955-F54B2762F51C}" srcOrd="0" destOrd="0" presId="urn:microsoft.com/office/officeart/2005/8/layout/pyramid1"/>
    <dgm:cxn modelId="{E7C67771-F809-4233-864E-F02E0D9C0415}" srcId="{DB174CC4-C5BA-41E1-A1DC-B5F09295753C}" destId="{52EF2DFE-24F9-42DE-8D80-64F931DC8263}" srcOrd="4" destOrd="0" parTransId="{19A0C519-238E-4F97-9FA1-6E6314C59E13}" sibTransId="{C1701F76-4E70-4F14-AE81-056C9E265B53}"/>
    <dgm:cxn modelId="{0D562EBD-61C3-4F31-9A93-FAD8026E6D5B}" type="presOf" srcId="{C717347B-31B2-4549-9198-60C2F240759D}" destId="{697C05C1-5221-4704-80CB-7636C2AD0342}" srcOrd="0" destOrd="0" presId="urn:microsoft.com/office/officeart/2005/8/layout/pyramid1"/>
    <dgm:cxn modelId="{AF6F984D-A7CA-465A-AD5C-FB187437446E}" srcId="{DB174CC4-C5BA-41E1-A1DC-B5F09295753C}" destId="{F788133A-F193-497B-B817-6A32A0C4AEBC}" srcOrd="7" destOrd="0" parTransId="{D3260A0B-E1A7-466E-9735-E827AE76067E}" sibTransId="{6C2058DF-30B8-4973-941D-830CEE2DDCBC}"/>
    <dgm:cxn modelId="{3C261F21-20A5-4D04-97A7-B752C575278E}" type="presOf" srcId="{68C20F33-C5FF-4378-90D5-BE65EE28A9D5}" destId="{2DC735E9-9D9F-4F36-A4B2-398BF2BE3931}" srcOrd="0" destOrd="0" presId="urn:microsoft.com/office/officeart/2005/8/layout/pyramid1"/>
    <dgm:cxn modelId="{EBB3A831-7E2C-44BD-923E-6659E02B6D6D}" srcId="{DB174CC4-C5BA-41E1-A1DC-B5F09295753C}" destId="{68C20F33-C5FF-4378-90D5-BE65EE28A9D5}" srcOrd="1" destOrd="0" parTransId="{C08CD0F5-554C-4ADD-8B84-267A345EA6CC}" sibTransId="{6AF29605-0242-44CD-8851-F083561FE803}"/>
    <dgm:cxn modelId="{4A223239-BFF9-4C19-A25A-A3A65C5D23FF}" type="presOf" srcId="{DB174CC4-C5BA-41E1-A1DC-B5F09295753C}" destId="{CF55BB20-60E4-4B1B-9EAB-69880EF67B38}" srcOrd="0" destOrd="0" presId="urn:microsoft.com/office/officeart/2005/8/layout/pyramid1"/>
    <dgm:cxn modelId="{05AC5DA4-4A89-4233-B6E2-3F62410D47D3}" type="presOf" srcId="{52EF2DFE-24F9-42DE-8D80-64F931DC8263}" destId="{0AA3E2A8-532C-4A2B-8338-EF17732ED852}" srcOrd="0" destOrd="0" presId="urn:microsoft.com/office/officeart/2005/8/layout/pyramid1"/>
    <dgm:cxn modelId="{C3FC3EF0-39D7-42A8-94B9-5B112A39D6E0}" type="presParOf" srcId="{CF55BB20-60E4-4B1B-9EAB-69880EF67B38}" destId="{53360B7C-4F0B-41CC-97BC-DB11C530040C}" srcOrd="0" destOrd="0" presId="urn:microsoft.com/office/officeart/2005/8/layout/pyramid1"/>
    <dgm:cxn modelId="{EA701174-55FC-425F-9385-D2C3ABC332DA}" type="presParOf" srcId="{53360B7C-4F0B-41CC-97BC-DB11C530040C}" destId="{2C8903BB-EE3C-4C77-B955-F54B2762F51C}" srcOrd="0" destOrd="0" presId="urn:microsoft.com/office/officeart/2005/8/layout/pyramid1"/>
    <dgm:cxn modelId="{B2C8023F-48DE-4810-8EE0-212D4AD277CE}" type="presParOf" srcId="{53360B7C-4F0B-41CC-97BC-DB11C530040C}" destId="{3F560AC1-AD8F-4D8F-999A-F0163D13AE75}" srcOrd="1" destOrd="0" presId="urn:microsoft.com/office/officeart/2005/8/layout/pyramid1"/>
    <dgm:cxn modelId="{0D4CE15E-5232-4CB0-B583-212950697627}" type="presParOf" srcId="{CF55BB20-60E4-4B1B-9EAB-69880EF67B38}" destId="{5C217AB7-DE4B-4BC2-9EB7-BAC8D0584FCE}" srcOrd="1" destOrd="0" presId="urn:microsoft.com/office/officeart/2005/8/layout/pyramid1"/>
    <dgm:cxn modelId="{7A70E608-5790-47E8-96D4-DA19C3E8B733}" type="presParOf" srcId="{5C217AB7-DE4B-4BC2-9EB7-BAC8D0584FCE}" destId="{2DC735E9-9D9F-4F36-A4B2-398BF2BE3931}" srcOrd="0" destOrd="0" presId="urn:microsoft.com/office/officeart/2005/8/layout/pyramid1"/>
    <dgm:cxn modelId="{A5C455E6-4C77-4F93-986D-06995E91788B}" type="presParOf" srcId="{5C217AB7-DE4B-4BC2-9EB7-BAC8D0584FCE}" destId="{FCF83435-A3AB-4423-AF5F-96BCA426E841}" srcOrd="1" destOrd="0" presId="urn:microsoft.com/office/officeart/2005/8/layout/pyramid1"/>
    <dgm:cxn modelId="{28298060-EDE5-4C3C-82D6-AA5868F0409B}" type="presParOf" srcId="{CF55BB20-60E4-4B1B-9EAB-69880EF67B38}" destId="{BD2FCA6B-EED5-4ACA-9762-497EC228AEC0}" srcOrd="2" destOrd="0" presId="urn:microsoft.com/office/officeart/2005/8/layout/pyramid1"/>
    <dgm:cxn modelId="{CB2E8DB3-7FD3-4B0E-A5DB-F8DB5D8706F8}" type="presParOf" srcId="{BD2FCA6B-EED5-4ACA-9762-497EC228AEC0}" destId="{1F923CC0-B69E-4D69-A0A7-3254FA4089AD}" srcOrd="0" destOrd="0" presId="urn:microsoft.com/office/officeart/2005/8/layout/pyramid1"/>
    <dgm:cxn modelId="{3C630867-1C4D-4A16-B593-CAF8891C7E2E}" type="presParOf" srcId="{BD2FCA6B-EED5-4ACA-9762-497EC228AEC0}" destId="{8B962237-0727-43FD-BEF2-4FA4FD00DFCF}" srcOrd="1" destOrd="0" presId="urn:microsoft.com/office/officeart/2005/8/layout/pyramid1"/>
    <dgm:cxn modelId="{8C20C2F2-321D-49A6-A789-104B3C19FD7E}" type="presParOf" srcId="{CF55BB20-60E4-4B1B-9EAB-69880EF67B38}" destId="{4E9601F8-A49F-4E23-A961-40E85FA3AB0C}" srcOrd="3" destOrd="0" presId="urn:microsoft.com/office/officeart/2005/8/layout/pyramid1"/>
    <dgm:cxn modelId="{4120CEFF-A4B7-4E6C-8DFE-BD84E9459B9C}" type="presParOf" srcId="{4E9601F8-A49F-4E23-A961-40E85FA3AB0C}" destId="{914CC345-7987-4FE0-A4BD-26AC2F8EC2B5}" srcOrd="0" destOrd="0" presId="urn:microsoft.com/office/officeart/2005/8/layout/pyramid1"/>
    <dgm:cxn modelId="{FADD3B05-BFA6-448D-A6A5-EC942F84B4AD}" type="presParOf" srcId="{4E9601F8-A49F-4E23-A961-40E85FA3AB0C}" destId="{83106A20-E016-47A1-9ECF-A2C273CEDEBF}" srcOrd="1" destOrd="0" presId="urn:microsoft.com/office/officeart/2005/8/layout/pyramid1"/>
    <dgm:cxn modelId="{67BFF41B-7FA7-4D16-A0E1-A769C91EDB7B}" type="presParOf" srcId="{CF55BB20-60E4-4B1B-9EAB-69880EF67B38}" destId="{54DDB028-F94C-4E12-9C50-0410EBED9FB4}" srcOrd="4" destOrd="0" presId="urn:microsoft.com/office/officeart/2005/8/layout/pyramid1"/>
    <dgm:cxn modelId="{2CBC1B41-EFFE-4F88-AE93-60EF5BFD83EF}" type="presParOf" srcId="{54DDB028-F94C-4E12-9C50-0410EBED9FB4}" destId="{0AA3E2A8-532C-4A2B-8338-EF17732ED852}" srcOrd="0" destOrd="0" presId="urn:microsoft.com/office/officeart/2005/8/layout/pyramid1"/>
    <dgm:cxn modelId="{3DBC54FE-A6AE-4CBF-B193-2ED6A03C34D5}" type="presParOf" srcId="{54DDB028-F94C-4E12-9C50-0410EBED9FB4}" destId="{15D19418-7AD0-487D-90AE-699E6EB9D864}" srcOrd="1" destOrd="0" presId="urn:microsoft.com/office/officeart/2005/8/layout/pyramid1"/>
    <dgm:cxn modelId="{3D02B6F3-B3C6-4288-A819-2AAF3C54027B}" type="presParOf" srcId="{CF55BB20-60E4-4B1B-9EAB-69880EF67B38}" destId="{86B5CDB5-5617-4232-962C-0A860D7FF399}" srcOrd="5" destOrd="0" presId="urn:microsoft.com/office/officeart/2005/8/layout/pyramid1"/>
    <dgm:cxn modelId="{BFF9152B-72B7-4145-B61C-A4D806977F80}" type="presParOf" srcId="{86B5CDB5-5617-4232-962C-0A860D7FF399}" destId="{4E46BD76-EFE4-465D-926F-CB17ECBCDEF2}" srcOrd="0" destOrd="0" presId="urn:microsoft.com/office/officeart/2005/8/layout/pyramid1"/>
    <dgm:cxn modelId="{D9978998-CDA8-41CC-B29B-122A3A2094B5}" type="presParOf" srcId="{86B5CDB5-5617-4232-962C-0A860D7FF399}" destId="{BEDA7D34-BD7C-4D3D-833C-0D70E31AA799}" srcOrd="1" destOrd="0" presId="urn:microsoft.com/office/officeart/2005/8/layout/pyramid1"/>
    <dgm:cxn modelId="{52B583CE-5D07-4F97-96C9-7DEF5861D0A4}" type="presParOf" srcId="{CF55BB20-60E4-4B1B-9EAB-69880EF67B38}" destId="{3ECF054E-501B-4855-A7B0-FE702B5438D7}" srcOrd="6" destOrd="0" presId="urn:microsoft.com/office/officeart/2005/8/layout/pyramid1"/>
    <dgm:cxn modelId="{9EC2222D-15A3-4B8D-A1B2-C543E3222010}" type="presParOf" srcId="{3ECF054E-501B-4855-A7B0-FE702B5438D7}" destId="{697C05C1-5221-4704-80CB-7636C2AD0342}" srcOrd="0" destOrd="0" presId="urn:microsoft.com/office/officeart/2005/8/layout/pyramid1"/>
    <dgm:cxn modelId="{C60B064B-C1B8-4BAA-B15B-9E5ADC391291}" type="presParOf" srcId="{3ECF054E-501B-4855-A7B0-FE702B5438D7}" destId="{3A873277-D9AD-4139-BFA4-431F5FF3EEDF}" srcOrd="1" destOrd="0" presId="urn:microsoft.com/office/officeart/2005/8/layout/pyramid1"/>
    <dgm:cxn modelId="{D8B14FFC-FA20-4292-9E8A-155109F3C466}" type="presParOf" srcId="{CF55BB20-60E4-4B1B-9EAB-69880EF67B38}" destId="{0DA711BA-9534-44A0-98A6-17DC4796F090}" srcOrd="7" destOrd="0" presId="urn:microsoft.com/office/officeart/2005/8/layout/pyramid1"/>
    <dgm:cxn modelId="{A4DC9C0F-EAC2-4942-84F2-446B2A3BA8F9}" type="presParOf" srcId="{0DA711BA-9534-44A0-98A6-17DC4796F090}" destId="{CDA94F16-2371-4BEF-8244-21C8DCB34D31}" srcOrd="0" destOrd="0" presId="urn:microsoft.com/office/officeart/2005/8/layout/pyramid1"/>
    <dgm:cxn modelId="{0D0F2E4C-F790-444B-9007-52BE5B10261C}" type="presParOf" srcId="{0DA711BA-9534-44A0-98A6-17DC4796F090}" destId="{04550FDE-A2C1-4548-8014-E0102D381348}"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174CC4-C5BA-41E1-A1DC-B5F09295753C}" type="doc">
      <dgm:prSet loTypeId="urn:microsoft.com/office/officeart/2005/8/layout/pyramid1" loCatId="pyramid" qsTypeId="urn:microsoft.com/office/officeart/2005/8/quickstyle/simple1" qsCatId="simple" csTypeId="urn:microsoft.com/office/officeart/2005/8/colors/accent1_2" csCatId="accent1" phldr="1"/>
      <dgm:spPr/>
    </dgm:pt>
    <dgm:pt modelId="{338D9FA9-314C-4B06-86F2-9AA7CF950FE6}">
      <dgm:prSet/>
      <dgm:spPr/>
      <dgm:t>
        <a:bodyPr/>
        <a:lstStyle/>
        <a:p>
          <a:r>
            <a:rPr lang="en-ZA" dirty="0" smtClean="0"/>
            <a:t>User ownership</a:t>
          </a:r>
          <a:endParaRPr lang="en-ZA" dirty="0"/>
        </a:p>
      </dgm:t>
    </dgm:pt>
    <dgm:pt modelId="{72674882-6CA8-4B2C-B9B1-A7CF8EF24485}" type="parTrans" cxnId="{7FB0282A-9532-4847-8953-8CCEE0741E75}">
      <dgm:prSet/>
      <dgm:spPr/>
      <dgm:t>
        <a:bodyPr/>
        <a:lstStyle/>
        <a:p>
          <a:endParaRPr lang="en-ZA"/>
        </a:p>
      </dgm:t>
    </dgm:pt>
    <dgm:pt modelId="{7272CE4C-461B-4B88-8648-5F51F4556D9A}" type="sibTrans" cxnId="{7FB0282A-9532-4847-8953-8CCEE0741E75}">
      <dgm:prSet/>
      <dgm:spPr/>
      <dgm:t>
        <a:bodyPr/>
        <a:lstStyle/>
        <a:p>
          <a:endParaRPr lang="en-ZA"/>
        </a:p>
      </dgm:t>
    </dgm:pt>
    <dgm:pt modelId="{68C20F33-C5FF-4378-90D5-BE65EE28A9D5}">
      <dgm:prSet/>
      <dgm:spPr/>
      <dgm:t>
        <a:bodyPr/>
        <a:lstStyle/>
        <a:p>
          <a:r>
            <a:rPr lang="en-ZA" dirty="0" smtClean="0"/>
            <a:t>Planning achievable time frames / deadlines</a:t>
          </a:r>
          <a:endParaRPr lang="en-ZA" dirty="0"/>
        </a:p>
      </dgm:t>
    </dgm:pt>
    <dgm:pt modelId="{C08CD0F5-554C-4ADD-8B84-267A345EA6CC}" type="parTrans" cxnId="{EBB3A831-7E2C-44BD-923E-6659E02B6D6D}">
      <dgm:prSet/>
      <dgm:spPr/>
      <dgm:t>
        <a:bodyPr/>
        <a:lstStyle/>
        <a:p>
          <a:endParaRPr lang="en-ZA"/>
        </a:p>
      </dgm:t>
    </dgm:pt>
    <dgm:pt modelId="{6AF29605-0242-44CD-8851-F083561FE803}" type="sibTrans" cxnId="{EBB3A831-7E2C-44BD-923E-6659E02B6D6D}">
      <dgm:prSet/>
      <dgm:spPr/>
      <dgm:t>
        <a:bodyPr/>
        <a:lstStyle/>
        <a:p>
          <a:endParaRPr lang="en-ZA"/>
        </a:p>
      </dgm:t>
    </dgm:pt>
    <dgm:pt modelId="{C717347B-31B2-4549-9198-60C2F240759D}">
      <dgm:prSet/>
      <dgm:spPr/>
      <dgm:t>
        <a:bodyPr/>
        <a:lstStyle/>
        <a:p>
          <a:r>
            <a:rPr lang="en-ZA" dirty="0" smtClean="0"/>
            <a:t>One integrated platform to support entire business</a:t>
          </a:r>
          <a:endParaRPr lang="en-ZA" dirty="0"/>
        </a:p>
      </dgm:t>
    </dgm:pt>
    <dgm:pt modelId="{3A848521-46A5-4A2A-BCE4-09C26D17E61A}" type="parTrans" cxnId="{9A902CC2-56C0-48D6-9F1E-40DBDBD3B7ED}">
      <dgm:prSet/>
      <dgm:spPr/>
      <dgm:t>
        <a:bodyPr/>
        <a:lstStyle/>
        <a:p>
          <a:endParaRPr lang="en-ZA"/>
        </a:p>
      </dgm:t>
    </dgm:pt>
    <dgm:pt modelId="{AC706D0B-9E12-4E26-8AD4-958BB0E64C56}" type="sibTrans" cxnId="{9A902CC2-56C0-48D6-9F1E-40DBDBD3B7ED}">
      <dgm:prSet/>
      <dgm:spPr/>
      <dgm:t>
        <a:bodyPr/>
        <a:lstStyle/>
        <a:p>
          <a:endParaRPr lang="en-ZA"/>
        </a:p>
      </dgm:t>
    </dgm:pt>
    <dgm:pt modelId="{F788133A-F193-497B-B817-6A32A0C4AEBC}">
      <dgm:prSet/>
      <dgm:spPr>
        <a:solidFill>
          <a:srgbClr val="00B050"/>
        </a:solidFill>
      </dgm:spPr>
      <dgm:t>
        <a:bodyPr/>
        <a:lstStyle/>
        <a:p>
          <a:r>
            <a:rPr lang="en-ZA" dirty="0" smtClean="0"/>
            <a:t>Management Support and Buy-in</a:t>
          </a:r>
          <a:endParaRPr lang="en-ZA" dirty="0"/>
        </a:p>
      </dgm:t>
    </dgm:pt>
    <dgm:pt modelId="{D3260A0B-E1A7-466E-9735-E827AE76067E}" type="parTrans" cxnId="{AF6F984D-A7CA-465A-AD5C-FB187437446E}">
      <dgm:prSet/>
      <dgm:spPr/>
      <dgm:t>
        <a:bodyPr/>
        <a:lstStyle/>
        <a:p>
          <a:endParaRPr lang="en-ZA"/>
        </a:p>
      </dgm:t>
    </dgm:pt>
    <dgm:pt modelId="{6C2058DF-30B8-4973-941D-830CEE2DDCBC}" type="sibTrans" cxnId="{AF6F984D-A7CA-465A-AD5C-FB187437446E}">
      <dgm:prSet/>
      <dgm:spPr/>
      <dgm:t>
        <a:bodyPr/>
        <a:lstStyle/>
        <a:p>
          <a:endParaRPr lang="en-ZA"/>
        </a:p>
      </dgm:t>
    </dgm:pt>
    <dgm:pt modelId="{180792C1-3A05-4349-9306-CFB72F86D5D2}">
      <dgm:prSet/>
      <dgm:spPr/>
      <dgm:t>
        <a:bodyPr/>
        <a:lstStyle/>
        <a:p>
          <a:r>
            <a:rPr lang="en-ZA" dirty="0" smtClean="0"/>
            <a:t>Reviewing all current processes and standardisation</a:t>
          </a:r>
        </a:p>
      </dgm:t>
    </dgm:pt>
    <dgm:pt modelId="{0200FE0A-4439-49F3-B39D-AC318ABD35AA}" type="parTrans" cxnId="{C6D595BB-076D-4FBF-B878-2511948436EF}">
      <dgm:prSet/>
      <dgm:spPr/>
      <dgm:t>
        <a:bodyPr/>
        <a:lstStyle/>
        <a:p>
          <a:endParaRPr lang="en-ZA"/>
        </a:p>
      </dgm:t>
    </dgm:pt>
    <dgm:pt modelId="{4168845E-B2C1-464E-8867-C94BB27F630A}" type="sibTrans" cxnId="{C6D595BB-076D-4FBF-B878-2511948436EF}">
      <dgm:prSet/>
      <dgm:spPr/>
      <dgm:t>
        <a:bodyPr/>
        <a:lstStyle/>
        <a:p>
          <a:endParaRPr lang="en-ZA"/>
        </a:p>
      </dgm:t>
    </dgm:pt>
    <dgm:pt modelId="{62C7D448-BEA9-4F07-A3D3-B6CCBB66D03C}">
      <dgm:prSet/>
      <dgm:spPr/>
      <dgm:t>
        <a:bodyPr/>
        <a:lstStyle/>
        <a:p>
          <a:r>
            <a:rPr lang="en-ZA" dirty="0" smtClean="0"/>
            <a:t>Network infrastructure / capability</a:t>
          </a:r>
          <a:endParaRPr lang="en-ZA" dirty="0"/>
        </a:p>
      </dgm:t>
    </dgm:pt>
    <dgm:pt modelId="{0786817E-579C-434E-9BD8-A7B15E624AF0}" type="parTrans" cxnId="{2C7A0F9B-AF14-46E2-B880-FBC9B1528B17}">
      <dgm:prSet/>
      <dgm:spPr/>
      <dgm:t>
        <a:bodyPr/>
        <a:lstStyle/>
        <a:p>
          <a:endParaRPr lang="en-ZA"/>
        </a:p>
      </dgm:t>
    </dgm:pt>
    <dgm:pt modelId="{01929498-10DB-4DCD-BDE5-9605216CFBB3}" type="sibTrans" cxnId="{2C7A0F9B-AF14-46E2-B880-FBC9B1528B17}">
      <dgm:prSet/>
      <dgm:spPr/>
      <dgm:t>
        <a:bodyPr/>
        <a:lstStyle/>
        <a:p>
          <a:endParaRPr lang="en-ZA"/>
        </a:p>
      </dgm:t>
    </dgm:pt>
    <dgm:pt modelId="{52EF2DFE-24F9-42DE-8D80-64F931DC8263}">
      <dgm:prSet/>
      <dgm:spPr/>
      <dgm:t>
        <a:bodyPr/>
        <a:lstStyle/>
        <a:p>
          <a:r>
            <a:rPr lang="en-ZA" dirty="0" smtClean="0"/>
            <a:t>Full time project team</a:t>
          </a:r>
          <a:endParaRPr lang="en-ZA" dirty="0"/>
        </a:p>
      </dgm:t>
    </dgm:pt>
    <dgm:pt modelId="{19A0C519-238E-4F97-9FA1-6E6314C59E13}" type="parTrans" cxnId="{E7C67771-F809-4233-864E-F02E0D9C0415}">
      <dgm:prSet/>
      <dgm:spPr/>
      <dgm:t>
        <a:bodyPr/>
        <a:lstStyle/>
        <a:p>
          <a:endParaRPr lang="en-ZA"/>
        </a:p>
      </dgm:t>
    </dgm:pt>
    <dgm:pt modelId="{C1701F76-4E70-4F14-AE81-056C9E265B53}" type="sibTrans" cxnId="{E7C67771-F809-4233-864E-F02E0D9C0415}">
      <dgm:prSet/>
      <dgm:spPr/>
      <dgm:t>
        <a:bodyPr/>
        <a:lstStyle/>
        <a:p>
          <a:endParaRPr lang="en-ZA"/>
        </a:p>
      </dgm:t>
    </dgm:pt>
    <dgm:pt modelId="{905EBB26-1637-46D9-AE09-6BFC32EEB40A}">
      <dgm:prSet/>
      <dgm:spPr/>
      <dgm:t>
        <a:bodyPr/>
        <a:lstStyle/>
        <a:p>
          <a:r>
            <a:rPr lang="en-ZA" dirty="0" smtClean="0"/>
            <a:t>Multi-skilled  support staff</a:t>
          </a:r>
          <a:endParaRPr lang="en-ZA" dirty="0"/>
        </a:p>
      </dgm:t>
    </dgm:pt>
    <dgm:pt modelId="{E5141CE9-85F1-4837-B025-34F6B087F601}" type="parTrans" cxnId="{3B2A53C8-EB64-4182-9847-8F7214C69A95}">
      <dgm:prSet/>
      <dgm:spPr/>
      <dgm:t>
        <a:bodyPr/>
        <a:lstStyle/>
        <a:p>
          <a:endParaRPr lang="en-ZA"/>
        </a:p>
      </dgm:t>
    </dgm:pt>
    <dgm:pt modelId="{959404DF-3568-4AB1-991C-2DB65D9004E9}" type="sibTrans" cxnId="{3B2A53C8-EB64-4182-9847-8F7214C69A95}">
      <dgm:prSet/>
      <dgm:spPr/>
      <dgm:t>
        <a:bodyPr/>
        <a:lstStyle/>
        <a:p>
          <a:endParaRPr lang="en-ZA"/>
        </a:p>
      </dgm:t>
    </dgm:pt>
    <dgm:pt modelId="{CF55BB20-60E4-4B1B-9EAB-69880EF67B38}" type="pres">
      <dgm:prSet presAssocID="{DB174CC4-C5BA-41E1-A1DC-B5F09295753C}" presName="Name0" presStyleCnt="0">
        <dgm:presLayoutVars>
          <dgm:dir/>
          <dgm:animLvl val="lvl"/>
          <dgm:resizeHandles val="exact"/>
        </dgm:presLayoutVars>
      </dgm:prSet>
      <dgm:spPr/>
    </dgm:pt>
    <dgm:pt modelId="{53360B7C-4F0B-41CC-97BC-DB11C530040C}" type="pres">
      <dgm:prSet presAssocID="{338D9FA9-314C-4B06-86F2-9AA7CF950FE6}" presName="Name8" presStyleCnt="0"/>
      <dgm:spPr/>
    </dgm:pt>
    <dgm:pt modelId="{2C8903BB-EE3C-4C77-B955-F54B2762F51C}" type="pres">
      <dgm:prSet presAssocID="{338D9FA9-314C-4B06-86F2-9AA7CF950FE6}" presName="level" presStyleLbl="node1" presStyleIdx="0" presStyleCnt="8">
        <dgm:presLayoutVars>
          <dgm:chMax val="1"/>
          <dgm:bulletEnabled val="1"/>
        </dgm:presLayoutVars>
      </dgm:prSet>
      <dgm:spPr/>
      <dgm:t>
        <a:bodyPr/>
        <a:lstStyle/>
        <a:p>
          <a:endParaRPr lang="en-ZA"/>
        </a:p>
      </dgm:t>
    </dgm:pt>
    <dgm:pt modelId="{3F560AC1-AD8F-4D8F-999A-F0163D13AE75}" type="pres">
      <dgm:prSet presAssocID="{338D9FA9-314C-4B06-86F2-9AA7CF950FE6}" presName="levelTx" presStyleLbl="revTx" presStyleIdx="0" presStyleCnt="0">
        <dgm:presLayoutVars>
          <dgm:chMax val="1"/>
          <dgm:bulletEnabled val="1"/>
        </dgm:presLayoutVars>
      </dgm:prSet>
      <dgm:spPr/>
      <dgm:t>
        <a:bodyPr/>
        <a:lstStyle/>
        <a:p>
          <a:endParaRPr lang="en-ZA"/>
        </a:p>
      </dgm:t>
    </dgm:pt>
    <dgm:pt modelId="{5C217AB7-DE4B-4BC2-9EB7-BAC8D0584FCE}" type="pres">
      <dgm:prSet presAssocID="{68C20F33-C5FF-4378-90D5-BE65EE28A9D5}" presName="Name8" presStyleCnt="0"/>
      <dgm:spPr/>
    </dgm:pt>
    <dgm:pt modelId="{2DC735E9-9D9F-4F36-A4B2-398BF2BE3931}" type="pres">
      <dgm:prSet presAssocID="{68C20F33-C5FF-4378-90D5-BE65EE28A9D5}" presName="level" presStyleLbl="node1" presStyleIdx="1" presStyleCnt="8">
        <dgm:presLayoutVars>
          <dgm:chMax val="1"/>
          <dgm:bulletEnabled val="1"/>
        </dgm:presLayoutVars>
      </dgm:prSet>
      <dgm:spPr/>
      <dgm:t>
        <a:bodyPr/>
        <a:lstStyle/>
        <a:p>
          <a:endParaRPr lang="en-ZA"/>
        </a:p>
      </dgm:t>
    </dgm:pt>
    <dgm:pt modelId="{FCF83435-A3AB-4423-AF5F-96BCA426E841}" type="pres">
      <dgm:prSet presAssocID="{68C20F33-C5FF-4378-90D5-BE65EE28A9D5}" presName="levelTx" presStyleLbl="revTx" presStyleIdx="0" presStyleCnt="0">
        <dgm:presLayoutVars>
          <dgm:chMax val="1"/>
          <dgm:bulletEnabled val="1"/>
        </dgm:presLayoutVars>
      </dgm:prSet>
      <dgm:spPr/>
      <dgm:t>
        <a:bodyPr/>
        <a:lstStyle/>
        <a:p>
          <a:endParaRPr lang="en-ZA"/>
        </a:p>
      </dgm:t>
    </dgm:pt>
    <dgm:pt modelId="{BD2FCA6B-EED5-4ACA-9762-497EC228AEC0}" type="pres">
      <dgm:prSet presAssocID="{180792C1-3A05-4349-9306-CFB72F86D5D2}" presName="Name8" presStyleCnt="0"/>
      <dgm:spPr/>
    </dgm:pt>
    <dgm:pt modelId="{1F923CC0-B69E-4D69-A0A7-3254FA4089AD}" type="pres">
      <dgm:prSet presAssocID="{180792C1-3A05-4349-9306-CFB72F86D5D2}" presName="level" presStyleLbl="node1" presStyleIdx="2" presStyleCnt="8">
        <dgm:presLayoutVars>
          <dgm:chMax val="1"/>
          <dgm:bulletEnabled val="1"/>
        </dgm:presLayoutVars>
      </dgm:prSet>
      <dgm:spPr/>
      <dgm:t>
        <a:bodyPr/>
        <a:lstStyle/>
        <a:p>
          <a:endParaRPr lang="en-ZA"/>
        </a:p>
      </dgm:t>
    </dgm:pt>
    <dgm:pt modelId="{8B962237-0727-43FD-BEF2-4FA4FD00DFCF}" type="pres">
      <dgm:prSet presAssocID="{180792C1-3A05-4349-9306-CFB72F86D5D2}" presName="levelTx" presStyleLbl="revTx" presStyleIdx="0" presStyleCnt="0">
        <dgm:presLayoutVars>
          <dgm:chMax val="1"/>
          <dgm:bulletEnabled val="1"/>
        </dgm:presLayoutVars>
      </dgm:prSet>
      <dgm:spPr/>
      <dgm:t>
        <a:bodyPr/>
        <a:lstStyle/>
        <a:p>
          <a:endParaRPr lang="en-ZA"/>
        </a:p>
      </dgm:t>
    </dgm:pt>
    <dgm:pt modelId="{4E9601F8-A49F-4E23-A961-40E85FA3AB0C}" type="pres">
      <dgm:prSet presAssocID="{905EBB26-1637-46D9-AE09-6BFC32EEB40A}" presName="Name8" presStyleCnt="0"/>
      <dgm:spPr/>
    </dgm:pt>
    <dgm:pt modelId="{914CC345-7987-4FE0-A4BD-26AC2F8EC2B5}" type="pres">
      <dgm:prSet presAssocID="{905EBB26-1637-46D9-AE09-6BFC32EEB40A}" presName="level" presStyleLbl="node1" presStyleIdx="3" presStyleCnt="8">
        <dgm:presLayoutVars>
          <dgm:chMax val="1"/>
          <dgm:bulletEnabled val="1"/>
        </dgm:presLayoutVars>
      </dgm:prSet>
      <dgm:spPr/>
      <dgm:t>
        <a:bodyPr/>
        <a:lstStyle/>
        <a:p>
          <a:endParaRPr lang="en-ZA"/>
        </a:p>
      </dgm:t>
    </dgm:pt>
    <dgm:pt modelId="{83106A20-E016-47A1-9ECF-A2C273CEDEBF}" type="pres">
      <dgm:prSet presAssocID="{905EBB26-1637-46D9-AE09-6BFC32EEB40A}" presName="levelTx" presStyleLbl="revTx" presStyleIdx="0" presStyleCnt="0">
        <dgm:presLayoutVars>
          <dgm:chMax val="1"/>
          <dgm:bulletEnabled val="1"/>
        </dgm:presLayoutVars>
      </dgm:prSet>
      <dgm:spPr/>
      <dgm:t>
        <a:bodyPr/>
        <a:lstStyle/>
        <a:p>
          <a:endParaRPr lang="en-ZA"/>
        </a:p>
      </dgm:t>
    </dgm:pt>
    <dgm:pt modelId="{54DDB028-F94C-4E12-9C50-0410EBED9FB4}" type="pres">
      <dgm:prSet presAssocID="{52EF2DFE-24F9-42DE-8D80-64F931DC8263}" presName="Name8" presStyleCnt="0"/>
      <dgm:spPr/>
    </dgm:pt>
    <dgm:pt modelId="{0AA3E2A8-532C-4A2B-8338-EF17732ED852}" type="pres">
      <dgm:prSet presAssocID="{52EF2DFE-24F9-42DE-8D80-64F931DC8263}" presName="level" presStyleLbl="node1" presStyleIdx="4" presStyleCnt="8">
        <dgm:presLayoutVars>
          <dgm:chMax val="1"/>
          <dgm:bulletEnabled val="1"/>
        </dgm:presLayoutVars>
      </dgm:prSet>
      <dgm:spPr/>
      <dgm:t>
        <a:bodyPr/>
        <a:lstStyle/>
        <a:p>
          <a:endParaRPr lang="en-ZA"/>
        </a:p>
      </dgm:t>
    </dgm:pt>
    <dgm:pt modelId="{15D19418-7AD0-487D-90AE-699E6EB9D864}" type="pres">
      <dgm:prSet presAssocID="{52EF2DFE-24F9-42DE-8D80-64F931DC8263}" presName="levelTx" presStyleLbl="revTx" presStyleIdx="0" presStyleCnt="0">
        <dgm:presLayoutVars>
          <dgm:chMax val="1"/>
          <dgm:bulletEnabled val="1"/>
        </dgm:presLayoutVars>
      </dgm:prSet>
      <dgm:spPr/>
      <dgm:t>
        <a:bodyPr/>
        <a:lstStyle/>
        <a:p>
          <a:endParaRPr lang="en-ZA"/>
        </a:p>
      </dgm:t>
    </dgm:pt>
    <dgm:pt modelId="{86B5CDB5-5617-4232-962C-0A860D7FF399}" type="pres">
      <dgm:prSet presAssocID="{62C7D448-BEA9-4F07-A3D3-B6CCBB66D03C}" presName="Name8" presStyleCnt="0"/>
      <dgm:spPr/>
    </dgm:pt>
    <dgm:pt modelId="{4E46BD76-EFE4-465D-926F-CB17ECBCDEF2}" type="pres">
      <dgm:prSet presAssocID="{62C7D448-BEA9-4F07-A3D3-B6CCBB66D03C}" presName="level" presStyleLbl="node1" presStyleIdx="5" presStyleCnt="8">
        <dgm:presLayoutVars>
          <dgm:chMax val="1"/>
          <dgm:bulletEnabled val="1"/>
        </dgm:presLayoutVars>
      </dgm:prSet>
      <dgm:spPr/>
      <dgm:t>
        <a:bodyPr/>
        <a:lstStyle/>
        <a:p>
          <a:endParaRPr lang="en-ZA"/>
        </a:p>
      </dgm:t>
    </dgm:pt>
    <dgm:pt modelId="{BEDA7D34-BD7C-4D3D-833C-0D70E31AA799}" type="pres">
      <dgm:prSet presAssocID="{62C7D448-BEA9-4F07-A3D3-B6CCBB66D03C}" presName="levelTx" presStyleLbl="revTx" presStyleIdx="0" presStyleCnt="0">
        <dgm:presLayoutVars>
          <dgm:chMax val="1"/>
          <dgm:bulletEnabled val="1"/>
        </dgm:presLayoutVars>
      </dgm:prSet>
      <dgm:spPr/>
      <dgm:t>
        <a:bodyPr/>
        <a:lstStyle/>
        <a:p>
          <a:endParaRPr lang="en-ZA"/>
        </a:p>
      </dgm:t>
    </dgm:pt>
    <dgm:pt modelId="{3ECF054E-501B-4855-A7B0-FE702B5438D7}" type="pres">
      <dgm:prSet presAssocID="{C717347B-31B2-4549-9198-60C2F240759D}" presName="Name8" presStyleCnt="0"/>
      <dgm:spPr/>
    </dgm:pt>
    <dgm:pt modelId="{697C05C1-5221-4704-80CB-7636C2AD0342}" type="pres">
      <dgm:prSet presAssocID="{C717347B-31B2-4549-9198-60C2F240759D}" presName="level" presStyleLbl="node1" presStyleIdx="6" presStyleCnt="8">
        <dgm:presLayoutVars>
          <dgm:chMax val="1"/>
          <dgm:bulletEnabled val="1"/>
        </dgm:presLayoutVars>
      </dgm:prSet>
      <dgm:spPr/>
      <dgm:t>
        <a:bodyPr/>
        <a:lstStyle/>
        <a:p>
          <a:endParaRPr lang="en-ZA"/>
        </a:p>
      </dgm:t>
    </dgm:pt>
    <dgm:pt modelId="{3A873277-D9AD-4139-BFA4-431F5FF3EEDF}" type="pres">
      <dgm:prSet presAssocID="{C717347B-31B2-4549-9198-60C2F240759D}" presName="levelTx" presStyleLbl="revTx" presStyleIdx="0" presStyleCnt="0">
        <dgm:presLayoutVars>
          <dgm:chMax val="1"/>
          <dgm:bulletEnabled val="1"/>
        </dgm:presLayoutVars>
      </dgm:prSet>
      <dgm:spPr/>
      <dgm:t>
        <a:bodyPr/>
        <a:lstStyle/>
        <a:p>
          <a:endParaRPr lang="en-ZA"/>
        </a:p>
      </dgm:t>
    </dgm:pt>
    <dgm:pt modelId="{0DA711BA-9534-44A0-98A6-17DC4796F090}" type="pres">
      <dgm:prSet presAssocID="{F788133A-F193-497B-B817-6A32A0C4AEBC}" presName="Name8" presStyleCnt="0"/>
      <dgm:spPr/>
    </dgm:pt>
    <dgm:pt modelId="{CDA94F16-2371-4BEF-8244-21C8DCB34D31}" type="pres">
      <dgm:prSet presAssocID="{F788133A-F193-497B-B817-6A32A0C4AEBC}" presName="level" presStyleLbl="node1" presStyleIdx="7" presStyleCnt="8">
        <dgm:presLayoutVars>
          <dgm:chMax val="1"/>
          <dgm:bulletEnabled val="1"/>
        </dgm:presLayoutVars>
      </dgm:prSet>
      <dgm:spPr/>
      <dgm:t>
        <a:bodyPr/>
        <a:lstStyle/>
        <a:p>
          <a:endParaRPr lang="en-ZA"/>
        </a:p>
      </dgm:t>
    </dgm:pt>
    <dgm:pt modelId="{04550FDE-A2C1-4548-8014-E0102D381348}" type="pres">
      <dgm:prSet presAssocID="{F788133A-F193-497B-B817-6A32A0C4AEBC}" presName="levelTx" presStyleLbl="revTx" presStyleIdx="0" presStyleCnt="0">
        <dgm:presLayoutVars>
          <dgm:chMax val="1"/>
          <dgm:bulletEnabled val="1"/>
        </dgm:presLayoutVars>
      </dgm:prSet>
      <dgm:spPr/>
      <dgm:t>
        <a:bodyPr/>
        <a:lstStyle/>
        <a:p>
          <a:endParaRPr lang="en-ZA"/>
        </a:p>
      </dgm:t>
    </dgm:pt>
  </dgm:ptLst>
  <dgm:cxnLst>
    <dgm:cxn modelId="{7FB0282A-9532-4847-8953-8CCEE0741E75}" srcId="{DB174CC4-C5BA-41E1-A1DC-B5F09295753C}" destId="{338D9FA9-314C-4B06-86F2-9AA7CF950FE6}" srcOrd="0" destOrd="0" parTransId="{72674882-6CA8-4B2C-B9B1-A7CF8EF24485}" sibTransId="{7272CE4C-461B-4B88-8648-5F51F4556D9A}"/>
    <dgm:cxn modelId="{743D4C74-3057-4F06-9897-8D1AF2C82F66}" type="presOf" srcId="{180792C1-3A05-4349-9306-CFB72F86D5D2}" destId="{8B962237-0727-43FD-BEF2-4FA4FD00DFCF}" srcOrd="1" destOrd="0" presId="urn:microsoft.com/office/officeart/2005/8/layout/pyramid1"/>
    <dgm:cxn modelId="{3D2CEDC6-1638-42F8-9F81-BD30761960C8}" type="presOf" srcId="{68C20F33-C5FF-4378-90D5-BE65EE28A9D5}" destId="{2DC735E9-9D9F-4F36-A4B2-398BF2BE3931}" srcOrd="0" destOrd="0" presId="urn:microsoft.com/office/officeart/2005/8/layout/pyramid1"/>
    <dgm:cxn modelId="{3B2A53C8-EB64-4182-9847-8F7214C69A95}" srcId="{DB174CC4-C5BA-41E1-A1DC-B5F09295753C}" destId="{905EBB26-1637-46D9-AE09-6BFC32EEB40A}" srcOrd="3" destOrd="0" parTransId="{E5141CE9-85F1-4837-B025-34F6B087F601}" sibTransId="{959404DF-3568-4AB1-991C-2DB65D9004E9}"/>
    <dgm:cxn modelId="{9A902CC2-56C0-48D6-9F1E-40DBDBD3B7ED}" srcId="{DB174CC4-C5BA-41E1-A1DC-B5F09295753C}" destId="{C717347B-31B2-4549-9198-60C2F240759D}" srcOrd="6" destOrd="0" parTransId="{3A848521-46A5-4A2A-BCE4-09C26D17E61A}" sibTransId="{AC706D0B-9E12-4E26-8AD4-958BB0E64C56}"/>
    <dgm:cxn modelId="{38B1EC09-2408-4936-BA6D-86094B3C5597}" type="presOf" srcId="{338D9FA9-314C-4B06-86F2-9AA7CF950FE6}" destId="{3F560AC1-AD8F-4D8F-999A-F0163D13AE75}" srcOrd="1" destOrd="0" presId="urn:microsoft.com/office/officeart/2005/8/layout/pyramid1"/>
    <dgm:cxn modelId="{1019D552-6A1B-420E-B0FE-9F04BC70E7B8}" type="presOf" srcId="{68C20F33-C5FF-4378-90D5-BE65EE28A9D5}" destId="{FCF83435-A3AB-4423-AF5F-96BCA426E841}" srcOrd="1" destOrd="0" presId="urn:microsoft.com/office/officeart/2005/8/layout/pyramid1"/>
    <dgm:cxn modelId="{F5FE5C79-8048-437F-A56B-45E8EE21C8DC}" type="presOf" srcId="{905EBB26-1637-46D9-AE09-6BFC32EEB40A}" destId="{914CC345-7987-4FE0-A4BD-26AC2F8EC2B5}" srcOrd="0" destOrd="0" presId="urn:microsoft.com/office/officeart/2005/8/layout/pyramid1"/>
    <dgm:cxn modelId="{ACFE922E-EF6F-4114-8E81-584BC46B7822}" type="presOf" srcId="{C717347B-31B2-4549-9198-60C2F240759D}" destId="{697C05C1-5221-4704-80CB-7636C2AD0342}" srcOrd="0" destOrd="0" presId="urn:microsoft.com/office/officeart/2005/8/layout/pyramid1"/>
    <dgm:cxn modelId="{104D9B52-79F0-465F-B171-A56B71DC4805}" type="presOf" srcId="{180792C1-3A05-4349-9306-CFB72F86D5D2}" destId="{1F923CC0-B69E-4D69-A0A7-3254FA4089AD}" srcOrd="0" destOrd="0" presId="urn:microsoft.com/office/officeart/2005/8/layout/pyramid1"/>
    <dgm:cxn modelId="{2C7A0F9B-AF14-46E2-B880-FBC9B1528B17}" srcId="{DB174CC4-C5BA-41E1-A1DC-B5F09295753C}" destId="{62C7D448-BEA9-4F07-A3D3-B6CCBB66D03C}" srcOrd="5" destOrd="0" parTransId="{0786817E-579C-434E-9BD8-A7B15E624AF0}" sibTransId="{01929498-10DB-4DCD-BDE5-9605216CFBB3}"/>
    <dgm:cxn modelId="{7215553F-1D13-4480-B2DC-B357C5B59057}" type="presOf" srcId="{52EF2DFE-24F9-42DE-8D80-64F931DC8263}" destId="{0AA3E2A8-532C-4A2B-8338-EF17732ED852}" srcOrd="0" destOrd="0" presId="urn:microsoft.com/office/officeart/2005/8/layout/pyramid1"/>
    <dgm:cxn modelId="{797483EC-E25B-4296-A43D-BFDAFC6F9957}" type="presOf" srcId="{62C7D448-BEA9-4F07-A3D3-B6CCBB66D03C}" destId="{BEDA7D34-BD7C-4D3D-833C-0D70E31AA799}" srcOrd="1" destOrd="0" presId="urn:microsoft.com/office/officeart/2005/8/layout/pyramid1"/>
    <dgm:cxn modelId="{79B06BED-83D2-4BBC-B822-028E95158CD7}" type="presOf" srcId="{DB174CC4-C5BA-41E1-A1DC-B5F09295753C}" destId="{CF55BB20-60E4-4B1B-9EAB-69880EF67B38}" srcOrd="0" destOrd="0" presId="urn:microsoft.com/office/officeart/2005/8/layout/pyramid1"/>
    <dgm:cxn modelId="{6EDA790C-E982-4DCE-B336-728E4666786D}" type="presOf" srcId="{905EBB26-1637-46D9-AE09-6BFC32EEB40A}" destId="{83106A20-E016-47A1-9ECF-A2C273CEDEBF}" srcOrd="1" destOrd="0" presId="urn:microsoft.com/office/officeart/2005/8/layout/pyramid1"/>
    <dgm:cxn modelId="{07E9D77C-13B7-44E2-A032-8C3E6196094F}" type="presOf" srcId="{338D9FA9-314C-4B06-86F2-9AA7CF950FE6}" destId="{2C8903BB-EE3C-4C77-B955-F54B2762F51C}" srcOrd="0" destOrd="0" presId="urn:microsoft.com/office/officeart/2005/8/layout/pyramid1"/>
    <dgm:cxn modelId="{27207875-9FC8-40D3-8867-44DD32183FE9}" type="presOf" srcId="{52EF2DFE-24F9-42DE-8D80-64F931DC8263}" destId="{15D19418-7AD0-487D-90AE-699E6EB9D864}" srcOrd="1" destOrd="0" presId="urn:microsoft.com/office/officeart/2005/8/layout/pyramid1"/>
    <dgm:cxn modelId="{7A7B82D5-2821-4384-A82B-B410BA38A17C}" type="presOf" srcId="{62C7D448-BEA9-4F07-A3D3-B6CCBB66D03C}" destId="{4E46BD76-EFE4-465D-926F-CB17ECBCDEF2}" srcOrd="0" destOrd="0" presId="urn:microsoft.com/office/officeart/2005/8/layout/pyramid1"/>
    <dgm:cxn modelId="{C6D595BB-076D-4FBF-B878-2511948436EF}" srcId="{DB174CC4-C5BA-41E1-A1DC-B5F09295753C}" destId="{180792C1-3A05-4349-9306-CFB72F86D5D2}" srcOrd="2" destOrd="0" parTransId="{0200FE0A-4439-49F3-B39D-AC318ABD35AA}" sibTransId="{4168845E-B2C1-464E-8867-C94BB27F630A}"/>
    <dgm:cxn modelId="{1227F9F6-39E8-4838-A844-D719A2188B4A}" type="presOf" srcId="{F788133A-F193-497B-B817-6A32A0C4AEBC}" destId="{CDA94F16-2371-4BEF-8244-21C8DCB34D31}" srcOrd="0" destOrd="0" presId="urn:microsoft.com/office/officeart/2005/8/layout/pyramid1"/>
    <dgm:cxn modelId="{E7C67771-F809-4233-864E-F02E0D9C0415}" srcId="{DB174CC4-C5BA-41E1-A1DC-B5F09295753C}" destId="{52EF2DFE-24F9-42DE-8D80-64F931DC8263}" srcOrd="4" destOrd="0" parTransId="{19A0C519-238E-4F97-9FA1-6E6314C59E13}" sibTransId="{C1701F76-4E70-4F14-AE81-056C9E265B53}"/>
    <dgm:cxn modelId="{AF6F984D-A7CA-465A-AD5C-FB187437446E}" srcId="{DB174CC4-C5BA-41E1-A1DC-B5F09295753C}" destId="{F788133A-F193-497B-B817-6A32A0C4AEBC}" srcOrd="7" destOrd="0" parTransId="{D3260A0B-E1A7-466E-9735-E827AE76067E}" sibTransId="{6C2058DF-30B8-4973-941D-830CEE2DDCBC}"/>
    <dgm:cxn modelId="{EBB3A831-7E2C-44BD-923E-6659E02B6D6D}" srcId="{DB174CC4-C5BA-41E1-A1DC-B5F09295753C}" destId="{68C20F33-C5FF-4378-90D5-BE65EE28A9D5}" srcOrd="1" destOrd="0" parTransId="{C08CD0F5-554C-4ADD-8B84-267A345EA6CC}" sibTransId="{6AF29605-0242-44CD-8851-F083561FE803}"/>
    <dgm:cxn modelId="{072E93E9-1CF5-4002-8397-DF5724EDFEA6}" type="presOf" srcId="{C717347B-31B2-4549-9198-60C2F240759D}" destId="{3A873277-D9AD-4139-BFA4-431F5FF3EEDF}" srcOrd="1" destOrd="0" presId="urn:microsoft.com/office/officeart/2005/8/layout/pyramid1"/>
    <dgm:cxn modelId="{A32A67BE-EEBA-4142-A8DB-42205F158403}" type="presOf" srcId="{F788133A-F193-497B-B817-6A32A0C4AEBC}" destId="{04550FDE-A2C1-4548-8014-E0102D381348}" srcOrd="1" destOrd="0" presId="urn:microsoft.com/office/officeart/2005/8/layout/pyramid1"/>
    <dgm:cxn modelId="{BA5BE252-055E-4202-B545-86580E28634E}" type="presParOf" srcId="{CF55BB20-60E4-4B1B-9EAB-69880EF67B38}" destId="{53360B7C-4F0B-41CC-97BC-DB11C530040C}" srcOrd="0" destOrd="0" presId="urn:microsoft.com/office/officeart/2005/8/layout/pyramid1"/>
    <dgm:cxn modelId="{6D3FD296-ED87-493C-894A-E74E692893B9}" type="presParOf" srcId="{53360B7C-4F0B-41CC-97BC-DB11C530040C}" destId="{2C8903BB-EE3C-4C77-B955-F54B2762F51C}" srcOrd="0" destOrd="0" presId="urn:microsoft.com/office/officeart/2005/8/layout/pyramid1"/>
    <dgm:cxn modelId="{E632FBD4-9A2B-4C22-B93D-97882EC27EA4}" type="presParOf" srcId="{53360B7C-4F0B-41CC-97BC-DB11C530040C}" destId="{3F560AC1-AD8F-4D8F-999A-F0163D13AE75}" srcOrd="1" destOrd="0" presId="urn:microsoft.com/office/officeart/2005/8/layout/pyramid1"/>
    <dgm:cxn modelId="{680F18EA-F2F0-434F-A33C-6F8CCE5D608F}" type="presParOf" srcId="{CF55BB20-60E4-4B1B-9EAB-69880EF67B38}" destId="{5C217AB7-DE4B-4BC2-9EB7-BAC8D0584FCE}" srcOrd="1" destOrd="0" presId="urn:microsoft.com/office/officeart/2005/8/layout/pyramid1"/>
    <dgm:cxn modelId="{5438A3DC-16F9-4947-98D7-9410BB83CDF4}" type="presParOf" srcId="{5C217AB7-DE4B-4BC2-9EB7-BAC8D0584FCE}" destId="{2DC735E9-9D9F-4F36-A4B2-398BF2BE3931}" srcOrd="0" destOrd="0" presId="urn:microsoft.com/office/officeart/2005/8/layout/pyramid1"/>
    <dgm:cxn modelId="{62FF1439-8701-4919-83C9-19E97256E8DE}" type="presParOf" srcId="{5C217AB7-DE4B-4BC2-9EB7-BAC8D0584FCE}" destId="{FCF83435-A3AB-4423-AF5F-96BCA426E841}" srcOrd="1" destOrd="0" presId="urn:microsoft.com/office/officeart/2005/8/layout/pyramid1"/>
    <dgm:cxn modelId="{86CC8307-D16E-45C6-9FB1-759DA36B1BD4}" type="presParOf" srcId="{CF55BB20-60E4-4B1B-9EAB-69880EF67B38}" destId="{BD2FCA6B-EED5-4ACA-9762-497EC228AEC0}" srcOrd="2" destOrd="0" presId="urn:microsoft.com/office/officeart/2005/8/layout/pyramid1"/>
    <dgm:cxn modelId="{4B10B5D2-281B-497B-AA9A-2D2138A3F9FE}" type="presParOf" srcId="{BD2FCA6B-EED5-4ACA-9762-497EC228AEC0}" destId="{1F923CC0-B69E-4D69-A0A7-3254FA4089AD}" srcOrd="0" destOrd="0" presId="urn:microsoft.com/office/officeart/2005/8/layout/pyramid1"/>
    <dgm:cxn modelId="{B56DFE05-9307-4431-BB7B-7FBFA03B76B1}" type="presParOf" srcId="{BD2FCA6B-EED5-4ACA-9762-497EC228AEC0}" destId="{8B962237-0727-43FD-BEF2-4FA4FD00DFCF}" srcOrd="1" destOrd="0" presId="urn:microsoft.com/office/officeart/2005/8/layout/pyramid1"/>
    <dgm:cxn modelId="{5252364A-A4BD-4DB0-8049-207030524EA0}" type="presParOf" srcId="{CF55BB20-60E4-4B1B-9EAB-69880EF67B38}" destId="{4E9601F8-A49F-4E23-A961-40E85FA3AB0C}" srcOrd="3" destOrd="0" presId="urn:microsoft.com/office/officeart/2005/8/layout/pyramid1"/>
    <dgm:cxn modelId="{E6E8242A-0F76-4452-89F1-6B4147A38D25}" type="presParOf" srcId="{4E9601F8-A49F-4E23-A961-40E85FA3AB0C}" destId="{914CC345-7987-4FE0-A4BD-26AC2F8EC2B5}" srcOrd="0" destOrd="0" presId="urn:microsoft.com/office/officeart/2005/8/layout/pyramid1"/>
    <dgm:cxn modelId="{2E27FF39-FDCD-4ABA-8492-39E50977B23A}" type="presParOf" srcId="{4E9601F8-A49F-4E23-A961-40E85FA3AB0C}" destId="{83106A20-E016-47A1-9ECF-A2C273CEDEBF}" srcOrd="1" destOrd="0" presId="urn:microsoft.com/office/officeart/2005/8/layout/pyramid1"/>
    <dgm:cxn modelId="{E6B67E3F-2266-40B7-A268-C2691385CDC0}" type="presParOf" srcId="{CF55BB20-60E4-4B1B-9EAB-69880EF67B38}" destId="{54DDB028-F94C-4E12-9C50-0410EBED9FB4}" srcOrd="4" destOrd="0" presId="urn:microsoft.com/office/officeart/2005/8/layout/pyramid1"/>
    <dgm:cxn modelId="{0345567A-A7A4-45EF-BA5E-A0520D9F55C0}" type="presParOf" srcId="{54DDB028-F94C-4E12-9C50-0410EBED9FB4}" destId="{0AA3E2A8-532C-4A2B-8338-EF17732ED852}" srcOrd="0" destOrd="0" presId="urn:microsoft.com/office/officeart/2005/8/layout/pyramid1"/>
    <dgm:cxn modelId="{EE09E941-96CE-463F-A778-E736838E3F0D}" type="presParOf" srcId="{54DDB028-F94C-4E12-9C50-0410EBED9FB4}" destId="{15D19418-7AD0-487D-90AE-699E6EB9D864}" srcOrd="1" destOrd="0" presId="urn:microsoft.com/office/officeart/2005/8/layout/pyramid1"/>
    <dgm:cxn modelId="{4FB5079D-C2F4-434D-969B-4D3D0B340888}" type="presParOf" srcId="{CF55BB20-60E4-4B1B-9EAB-69880EF67B38}" destId="{86B5CDB5-5617-4232-962C-0A860D7FF399}" srcOrd="5" destOrd="0" presId="urn:microsoft.com/office/officeart/2005/8/layout/pyramid1"/>
    <dgm:cxn modelId="{8EBBF9E9-CCC7-41ED-84D4-2F137FEEF50D}" type="presParOf" srcId="{86B5CDB5-5617-4232-962C-0A860D7FF399}" destId="{4E46BD76-EFE4-465D-926F-CB17ECBCDEF2}" srcOrd="0" destOrd="0" presId="urn:microsoft.com/office/officeart/2005/8/layout/pyramid1"/>
    <dgm:cxn modelId="{EE744662-BB13-4B54-98D1-3C480CCDA902}" type="presParOf" srcId="{86B5CDB5-5617-4232-962C-0A860D7FF399}" destId="{BEDA7D34-BD7C-4D3D-833C-0D70E31AA799}" srcOrd="1" destOrd="0" presId="urn:microsoft.com/office/officeart/2005/8/layout/pyramid1"/>
    <dgm:cxn modelId="{0AA876D4-38C6-4939-AAD8-5C94A521EB6B}" type="presParOf" srcId="{CF55BB20-60E4-4B1B-9EAB-69880EF67B38}" destId="{3ECF054E-501B-4855-A7B0-FE702B5438D7}" srcOrd="6" destOrd="0" presId="urn:microsoft.com/office/officeart/2005/8/layout/pyramid1"/>
    <dgm:cxn modelId="{CF6566A5-9309-40A7-9805-C97C5595A583}" type="presParOf" srcId="{3ECF054E-501B-4855-A7B0-FE702B5438D7}" destId="{697C05C1-5221-4704-80CB-7636C2AD0342}" srcOrd="0" destOrd="0" presId="urn:microsoft.com/office/officeart/2005/8/layout/pyramid1"/>
    <dgm:cxn modelId="{1B30C727-0282-4896-82B9-ED616FA60182}" type="presParOf" srcId="{3ECF054E-501B-4855-A7B0-FE702B5438D7}" destId="{3A873277-D9AD-4139-BFA4-431F5FF3EEDF}" srcOrd="1" destOrd="0" presId="urn:microsoft.com/office/officeart/2005/8/layout/pyramid1"/>
    <dgm:cxn modelId="{C10F503A-E032-440A-B04C-FC87BE55B98F}" type="presParOf" srcId="{CF55BB20-60E4-4B1B-9EAB-69880EF67B38}" destId="{0DA711BA-9534-44A0-98A6-17DC4796F090}" srcOrd="7" destOrd="0" presId="urn:microsoft.com/office/officeart/2005/8/layout/pyramid1"/>
    <dgm:cxn modelId="{99C23E21-FFE9-4730-A047-84179E8227B6}" type="presParOf" srcId="{0DA711BA-9534-44A0-98A6-17DC4796F090}" destId="{CDA94F16-2371-4BEF-8244-21C8DCB34D31}" srcOrd="0" destOrd="0" presId="urn:microsoft.com/office/officeart/2005/8/layout/pyramid1"/>
    <dgm:cxn modelId="{3E915E07-B6F4-4916-96DA-3CD01AFD3062}" type="presParOf" srcId="{0DA711BA-9534-44A0-98A6-17DC4796F090}" destId="{04550FDE-A2C1-4548-8014-E0102D381348}"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174CC4-C5BA-41E1-A1DC-B5F09295753C}" type="doc">
      <dgm:prSet loTypeId="urn:microsoft.com/office/officeart/2005/8/layout/pyramid1" loCatId="pyramid" qsTypeId="urn:microsoft.com/office/officeart/2005/8/quickstyle/simple1" qsCatId="simple" csTypeId="urn:microsoft.com/office/officeart/2005/8/colors/accent1_2" csCatId="accent1" phldr="1"/>
      <dgm:spPr/>
    </dgm:pt>
    <dgm:pt modelId="{338D9FA9-314C-4B06-86F2-9AA7CF950FE6}">
      <dgm:prSet/>
      <dgm:spPr/>
      <dgm:t>
        <a:bodyPr/>
        <a:lstStyle/>
        <a:p>
          <a:r>
            <a:rPr lang="en-ZA" dirty="0" smtClean="0"/>
            <a:t>User ownership</a:t>
          </a:r>
          <a:endParaRPr lang="en-ZA" dirty="0"/>
        </a:p>
      </dgm:t>
    </dgm:pt>
    <dgm:pt modelId="{72674882-6CA8-4B2C-B9B1-A7CF8EF24485}" type="parTrans" cxnId="{7FB0282A-9532-4847-8953-8CCEE0741E75}">
      <dgm:prSet/>
      <dgm:spPr/>
      <dgm:t>
        <a:bodyPr/>
        <a:lstStyle/>
        <a:p>
          <a:endParaRPr lang="en-ZA"/>
        </a:p>
      </dgm:t>
    </dgm:pt>
    <dgm:pt modelId="{7272CE4C-461B-4B88-8648-5F51F4556D9A}" type="sibTrans" cxnId="{7FB0282A-9532-4847-8953-8CCEE0741E75}">
      <dgm:prSet/>
      <dgm:spPr/>
      <dgm:t>
        <a:bodyPr/>
        <a:lstStyle/>
        <a:p>
          <a:endParaRPr lang="en-ZA"/>
        </a:p>
      </dgm:t>
    </dgm:pt>
    <dgm:pt modelId="{68C20F33-C5FF-4378-90D5-BE65EE28A9D5}">
      <dgm:prSet/>
      <dgm:spPr/>
      <dgm:t>
        <a:bodyPr/>
        <a:lstStyle/>
        <a:p>
          <a:r>
            <a:rPr lang="en-ZA" dirty="0" smtClean="0"/>
            <a:t>Planning achievable time frames / deadlines</a:t>
          </a:r>
          <a:endParaRPr lang="en-ZA" dirty="0"/>
        </a:p>
      </dgm:t>
    </dgm:pt>
    <dgm:pt modelId="{C08CD0F5-554C-4ADD-8B84-267A345EA6CC}" type="parTrans" cxnId="{EBB3A831-7E2C-44BD-923E-6659E02B6D6D}">
      <dgm:prSet/>
      <dgm:spPr/>
      <dgm:t>
        <a:bodyPr/>
        <a:lstStyle/>
        <a:p>
          <a:endParaRPr lang="en-ZA"/>
        </a:p>
      </dgm:t>
    </dgm:pt>
    <dgm:pt modelId="{6AF29605-0242-44CD-8851-F083561FE803}" type="sibTrans" cxnId="{EBB3A831-7E2C-44BD-923E-6659E02B6D6D}">
      <dgm:prSet/>
      <dgm:spPr/>
      <dgm:t>
        <a:bodyPr/>
        <a:lstStyle/>
        <a:p>
          <a:endParaRPr lang="en-ZA"/>
        </a:p>
      </dgm:t>
    </dgm:pt>
    <dgm:pt modelId="{C717347B-31B2-4549-9198-60C2F240759D}">
      <dgm:prSet/>
      <dgm:spPr>
        <a:solidFill>
          <a:srgbClr val="00B050"/>
        </a:solidFill>
      </dgm:spPr>
      <dgm:t>
        <a:bodyPr/>
        <a:lstStyle/>
        <a:p>
          <a:r>
            <a:rPr lang="en-ZA" dirty="0" smtClean="0"/>
            <a:t>One integrated platform to support entire business</a:t>
          </a:r>
          <a:endParaRPr lang="en-ZA" dirty="0"/>
        </a:p>
      </dgm:t>
    </dgm:pt>
    <dgm:pt modelId="{3A848521-46A5-4A2A-BCE4-09C26D17E61A}" type="parTrans" cxnId="{9A902CC2-56C0-48D6-9F1E-40DBDBD3B7ED}">
      <dgm:prSet/>
      <dgm:spPr/>
      <dgm:t>
        <a:bodyPr/>
        <a:lstStyle/>
        <a:p>
          <a:endParaRPr lang="en-ZA"/>
        </a:p>
      </dgm:t>
    </dgm:pt>
    <dgm:pt modelId="{AC706D0B-9E12-4E26-8AD4-958BB0E64C56}" type="sibTrans" cxnId="{9A902CC2-56C0-48D6-9F1E-40DBDBD3B7ED}">
      <dgm:prSet/>
      <dgm:spPr/>
      <dgm:t>
        <a:bodyPr/>
        <a:lstStyle/>
        <a:p>
          <a:endParaRPr lang="en-ZA"/>
        </a:p>
      </dgm:t>
    </dgm:pt>
    <dgm:pt modelId="{F788133A-F193-497B-B817-6A32A0C4AEBC}">
      <dgm:prSet/>
      <dgm:spPr>
        <a:solidFill>
          <a:srgbClr val="00B050"/>
        </a:solidFill>
      </dgm:spPr>
      <dgm:t>
        <a:bodyPr/>
        <a:lstStyle/>
        <a:p>
          <a:r>
            <a:rPr lang="en-ZA" dirty="0" smtClean="0"/>
            <a:t>Management Support and Buy-in</a:t>
          </a:r>
          <a:endParaRPr lang="en-ZA" dirty="0"/>
        </a:p>
      </dgm:t>
    </dgm:pt>
    <dgm:pt modelId="{D3260A0B-E1A7-466E-9735-E827AE76067E}" type="parTrans" cxnId="{AF6F984D-A7CA-465A-AD5C-FB187437446E}">
      <dgm:prSet/>
      <dgm:spPr/>
      <dgm:t>
        <a:bodyPr/>
        <a:lstStyle/>
        <a:p>
          <a:endParaRPr lang="en-ZA"/>
        </a:p>
      </dgm:t>
    </dgm:pt>
    <dgm:pt modelId="{6C2058DF-30B8-4973-941D-830CEE2DDCBC}" type="sibTrans" cxnId="{AF6F984D-A7CA-465A-AD5C-FB187437446E}">
      <dgm:prSet/>
      <dgm:spPr/>
      <dgm:t>
        <a:bodyPr/>
        <a:lstStyle/>
        <a:p>
          <a:endParaRPr lang="en-ZA"/>
        </a:p>
      </dgm:t>
    </dgm:pt>
    <dgm:pt modelId="{180792C1-3A05-4349-9306-CFB72F86D5D2}">
      <dgm:prSet/>
      <dgm:spPr/>
      <dgm:t>
        <a:bodyPr/>
        <a:lstStyle/>
        <a:p>
          <a:r>
            <a:rPr lang="en-ZA" dirty="0" smtClean="0"/>
            <a:t>Reviewing all current processes and standardisation</a:t>
          </a:r>
        </a:p>
      </dgm:t>
    </dgm:pt>
    <dgm:pt modelId="{0200FE0A-4439-49F3-B39D-AC318ABD35AA}" type="parTrans" cxnId="{C6D595BB-076D-4FBF-B878-2511948436EF}">
      <dgm:prSet/>
      <dgm:spPr/>
      <dgm:t>
        <a:bodyPr/>
        <a:lstStyle/>
        <a:p>
          <a:endParaRPr lang="en-ZA"/>
        </a:p>
      </dgm:t>
    </dgm:pt>
    <dgm:pt modelId="{4168845E-B2C1-464E-8867-C94BB27F630A}" type="sibTrans" cxnId="{C6D595BB-076D-4FBF-B878-2511948436EF}">
      <dgm:prSet/>
      <dgm:spPr/>
      <dgm:t>
        <a:bodyPr/>
        <a:lstStyle/>
        <a:p>
          <a:endParaRPr lang="en-ZA"/>
        </a:p>
      </dgm:t>
    </dgm:pt>
    <dgm:pt modelId="{62C7D448-BEA9-4F07-A3D3-B6CCBB66D03C}">
      <dgm:prSet/>
      <dgm:spPr/>
      <dgm:t>
        <a:bodyPr/>
        <a:lstStyle/>
        <a:p>
          <a:r>
            <a:rPr lang="en-ZA" dirty="0" smtClean="0"/>
            <a:t>Network infrastructure / capability</a:t>
          </a:r>
          <a:endParaRPr lang="en-ZA" dirty="0"/>
        </a:p>
      </dgm:t>
    </dgm:pt>
    <dgm:pt modelId="{0786817E-579C-434E-9BD8-A7B15E624AF0}" type="parTrans" cxnId="{2C7A0F9B-AF14-46E2-B880-FBC9B1528B17}">
      <dgm:prSet/>
      <dgm:spPr/>
      <dgm:t>
        <a:bodyPr/>
        <a:lstStyle/>
        <a:p>
          <a:endParaRPr lang="en-ZA"/>
        </a:p>
      </dgm:t>
    </dgm:pt>
    <dgm:pt modelId="{01929498-10DB-4DCD-BDE5-9605216CFBB3}" type="sibTrans" cxnId="{2C7A0F9B-AF14-46E2-B880-FBC9B1528B17}">
      <dgm:prSet/>
      <dgm:spPr/>
      <dgm:t>
        <a:bodyPr/>
        <a:lstStyle/>
        <a:p>
          <a:endParaRPr lang="en-ZA"/>
        </a:p>
      </dgm:t>
    </dgm:pt>
    <dgm:pt modelId="{52EF2DFE-24F9-42DE-8D80-64F931DC8263}">
      <dgm:prSet/>
      <dgm:spPr/>
      <dgm:t>
        <a:bodyPr/>
        <a:lstStyle/>
        <a:p>
          <a:r>
            <a:rPr lang="en-ZA" dirty="0" smtClean="0"/>
            <a:t>Full time project team</a:t>
          </a:r>
          <a:endParaRPr lang="en-ZA" dirty="0"/>
        </a:p>
      </dgm:t>
    </dgm:pt>
    <dgm:pt modelId="{19A0C519-238E-4F97-9FA1-6E6314C59E13}" type="parTrans" cxnId="{E7C67771-F809-4233-864E-F02E0D9C0415}">
      <dgm:prSet/>
      <dgm:spPr/>
      <dgm:t>
        <a:bodyPr/>
        <a:lstStyle/>
        <a:p>
          <a:endParaRPr lang="en-ZA"/>
        </a:p>
      </dgm:t>
    </dgm:pt>
    <dgm:pt modelId="{C1701F76-4E70-4F14-AE81-056C9E265B53}" type="sibTrans" cxnId="{E7C67771-F809-4233-864E-F02E0D9C0415}">
      <dgm:prSet/>
      <dgm:spPr/>
      <dgm:t>
        <a:bodyPr/>
        <a:lstStyle/>
        <a:p>
          <a:endParaRPr lang="en-ZA"/>
        </a:p>
      </dgm:t>
    </dgm:pt>
    <dgm:pt modelId="{905EBB26-1637-46D9-AE09-6BFC32EEB40A}">
      <dgm:prSet/>
      <dgm:spPr/>
      <dgm:t>
        <a:bodyPr/>
        <a:lstStyle/>
        <a:p>
          <a:r>
            <a:rPr lang="en-ZA" dirty="0" smtClean="0"/>
            <a:t>Multi-skilled  support staff</a:t>
          </a:r>
          <a:endParaRPr lang="en-ZA" dirty="0"/>
        </a:p>
      </dgm:t>
    </dgm:pt>
    <dgm:pt modelId="{E5141CE9-85F1-4837-B025-34F6B087F601}" type="parTrans" cxnId="{3B2A53C8-EB64-4182-9847-8F7214C69A95}">
      <dgm:prSet/>
      <dgm:spPr/>
      <dgm:t>
        <a:bodyPr/>
        <a:lstStyle/>
        <a:p>
          <a:endParaRPr lang="en-ZA"/>
        </a:p>
      </dgm:t>
    </dgm:pt>
    <dgm:pt modelId="{959404DF-3568-4AB1-991C-2DB65D9004E9}" type="sibTrans" cxnId="{3B2A53C8-EB64-4182-9847-8F7214C69A95}">
      <dgm:prSet/>
      <dgm:spPr/>
      <dgm:t>
        <a:bodyPr/>
        <a:lstStyle/>
        <a:p>
          <a:endParaRPr lang="en-ZA"/>
        </a:p>
      </dgm:t>
    </dgm:pt>
    <dgm:pt modelId="{CF55BB20-60E4-4B1B-9EAB-69880EF67B38}" type="pres">
      <dgm:prSet presAssocID="{DB174CC4-C5BA-41E1-A1DC-B5F09295753C}" presName="Name0" presStyleCnt="0">
        <dgm:presLayoutVars>
          <dgm:dir/>
          <dgm:animLvl val="lvl"/>
          <dgm:resizeHandles val="exact"/>
        </dgm:presLayoutVars>
      </dgm:prSet>
      <dgm:spPr/>
    </dgm:pt>
    <dgm:pt modelId="{53360B7C-4F0B-41CC-97BC-DB11C530040C}" type="pres">
      <dgm:prSet presAssocID="{338D9FA9-314C-4B06-86F2-9AA7CF950FE6}" presName="Name8" presStyleCnt="0"/>
      <dgm:spPr/>
    </dgm:pt>
    <dgm:pt modelId="{2C8903BB-EE3C-4C77-B955-F54B2762F51C}" type="pres">
      <dgm:prSet presAssocID="{338D9FA9-314C-4B06-86F2-9AA7CF950FE6}" presName="level" presStyleLbl="node1" presStyleIdx="0" presStyleCnt="8">
        <dgm:presLayoutVars>
          <dgm:chMax val="1"/>
          <dgm:bulletEnabled val="1"/>
        </dgm:presLayoutVars>
      </dgm:prSet>
      <dgm:spPr/>
      <dgm:t>
        <a:bodyPr/>
        <a:lstStyle/>
        <a:p>
          <a:endParaRPr lang="en-ZA"/>
        </a:p>
      </dgm:t>
    </dgm:pt>
    <dgm:pt modelId="{3F560AC1-AD8F-4D8F-999A-F0163D13AE75}" type="pres">
      <dgm:prSet presAssocID="{338D9FA9-314C-4B06-86F2-9AA7CF950FE6}" presName="levelTx" presStyleLbl="revTx" presStyleIdx="0" presStyleCnt="0">
        <dgm:presLayoutVars>
          <dgm:chMax val="1"/>
          <dgm:bulletEnabled val="1"/>
        </dgm:presLayoutVars>
      </dgm:prSet>
      <dgm:spPr/>
      <dgm:t>
        <a:bodyPr/>
        <a:lstStyle/>
        <a:p>
          <a:endParaRPr lang="en-ZA"/>
        </a:p>
      </dgm:t>
    </dgm:pt>
    <dgm:pt modelId="{5C217AB7-DE4B-4BC2-9EB7-BAC8D0584FCE}" type="pres">
      <dgm:prSet presAssocID="{68C20F33-C5FF-4378-90D5-BE65EE28A9D5}" presName="Name8" presStyleCnt="0"/>
      <dgm:spPr/>
    </dgm:pt>
    <dgm:pt modelId="{2DC735E9-9D9F-4F36-A4B2-398BF2BE3931}" type="pres">
      <dgm:prSet presAssocID="{68C20F33-C5FF-4378-90D5-BE65EE28A9D5}" presName="level" presStyleLbl="node1" presStyleIdx="1" presStyleCnt="8">
        <dgm:presLayoutVars>
          <dgm:chMax val="1"/>
          <dgm:bulletEnabled val="1"/>
        </dgm:presLayoutVars>
      </dgm:prSet>
      <dgm:spPr/>
      <dgm:t>
        <a:bodyPr/>
        <a:lstStyle/>
        <a:p>
          <a:endParaRPr lang="en-ZA"/>
        </a:p>
      </dgm:t>
    </dgm:pt>
    <dgm:pt modelId="{FCF83435-A3AB-4423-AF5F-96BCA426E841}" type="pres">
      <dgm:prSet presAssocID="{68C20F33-C5FF-4378-90D5-BE65EE28A9D5}" presName="levelTx" presStyleLbl="revTx" presStyleIdx="0" presStyleCnt="0">
        <dgm:presLayoutVars>
          <dgm:chMax val="1"/>
          <dgm:bulletEnabled val="1"/>
        </dgm:presLayoutVars>
      </dgm:prSet>
      <dgm:spPr/>
      <dgm:t>
        <a:bodyPr/>
        <a:lstStyle/>
        <a:p>
          <a:endParaRPr lang="en-ZA"/>
        </a:p>
      </dgm:t>
    </dgm:pt>
    <dgm:pt modelId="{BD2FCA6B-EED5-4ACA-9762-497EC228AEC0}" type="pres">
      <dgm:prSet presAssocID="{180792C1-3A05-4349-9306-CFB72F86D5D2}" presName="Name8" presStyleCnt="0"/>
      <dgm:spPr/>
    </dgm:pt>
    <dgm:pt modelId="{1F923CC0-B69E-4D69-A0A7-3254FA4089AD}" type="pres">
      <dgm:prSet presAssocID="{180792C1-3A05-4349-9306-CFB72F86D5D2}" presName="level" presStyleLbl="node1" presStyleIdx="2" presStyleCnt="8">
        <dgm:presLayoutVars>
          <dgm:chMax val="1"/>
          <dgm:bulletEnabled val="1"/>
        </dgm:presLayoutVars>
      </dgm:prSet>
      <dgm:spPr/>
      <dgm:t>
        <a:bodyPr/>
        <a:lstStyle/>
        <a:p>
          <a:endParaRPr lang="en-ZA"/>
        </a:p>
      </dgm:t>
    </dgm:pt>
    <dgm:pt modelId="{8B962237-0727-43FD-BEF2-4FA4FD00DFCF}" type="pres">
      <dgm:prSet presAssocID="{180792C1-3A05-4349-9306-CFB72F86D5D2}" presName="levelTx" presStyleLbl="revTx" presStyleIdx="0" presStyleCnt="0">
        <dgm:presLayoutVars>
          <dgm:chMax val="1"/>
          <dgm:bulletEnabled val="1"/>
        </dgm:presLayoutVars>
      </dgm:prSet>
      <dgm:spPr/>
      <dgm:t>
        <a:bodyPr/>
        <a:lstStyle/>
        <a:p>
          <a:endParaRPr lang="en-ZA"/>
        </a:p>
      </dgm:t>
    </dgm:pt>
    <dgm:pt modelId="{4E9601F8-A49F-4E23-A961-40E85FA3AB0C}" type="pres">
      <dgm:prSet presAssocID="{905EBB26-1637-46D9-AE09-6BFC32EEB40A}" presName="Name8" presStyleCnt="0"/>
      <dgm:spPr/>
    </dgm:pt>
    <dgm:pt modelId="{914CC345-7987-4FE0-A4BD-26AC2F8EC2B5}" type="pres">
      <dgm:prSet presAssocID="{905EBB26-1637-46D9-AE09-6BFC32EEB40A}" presName="level" presStyleLbl="node1" presStyleIdx="3" presStyleCnt="8">
        <dgm:presLayoutVars>
          <dgm:chMax val="1"/>
          <dgm:bulletEnabled val="1"/>
        </dgm:presLayoutVars>
      </dgm:prSet>
      <dgm:spPr/>
      <dgm:t>
        <a:bodyPr/>
        <a:lstStyle/>
        <a:p>
          <a:endParaRPr lang="en-ZA"/>
        </a:p>
      </dgm:t>
    </dgm:pt>
    <dgm:pt modelId="{83106A20-E016-47A1-9ECF-A2C273CEDEBF}" type="pres">
      <dgm:prSet presAssocID="{905EBB26-1637-46D9-AE09-6BFC32EEB40A}" presName="levelTx" presStyleLbl="revTx" presStyleIdx="0" presStyleCnt="0">
        <dgm:presLayoutVars>
          <dgm:chMax val="1"/>
          <dgm:bulletEnabled val="1"/>
        </dgm:presLayoutVars>
      </dgm:prSet>
      <dgm:spPr/>
      <dgm:t>
        <a:bodyPr/>
        <a:lstStyle/>
        <a:p>
          <a:endParaRPr lang="en-ZA"/>
        </a:p>
      </dgm:t>
    </dgm:pt>
    <dgm:pt modelId="{54DDB028-F94C-4E12-9C50-0410EBED9FB4}" type="pres">
      <dgm:prSet presAssocID="{52EF2DFE-24F9-42DE-8D80-64F931DC8263}" presName="Name8" presStyleCnt="0"/>
      <dgm:spPr/>
    </dgm:pt>
    <dgm:pt modelId="{0AA3E2A8-532C-4A2B-8338-EF17732ED852}" type="pres">
      <dgm:prSet presAssocID="{52EF2DFE-24F9-42DE-8D80-64F931DC8263}" presName="level" presStyleLbl="node1" presStyleIdx="4" presStyleCnt="8">
        <dgm:presLayoutVars>
          <dgm:chMax val="1"/>
          <dgm:bulletEnabled val="1"/>
        </dgm:presLayoutVars>
      </dgm:prSet>
      <dgm:spPr/>
      <dgm:t>
        <a:bodyPr/>
        <a:lstStyle/>
        <a:p>
          <a:endParaRPr lang="en-ZA"/>
        </a:p>
      </dgm:t>
    </dgm:pt>
    <dgm:pt modelId="{15D19418-7AD0-487D-90AE-699E6EB9D864}" type="pres">
      <dgm:prSet presAssocID="{52EF2DFE-24F9-42DE-8D80-64F931DC8263}" presName="levelTx" presStyleLbl="revTx" presStyleIdx="0" presStyleCnt="0">
        <dgm:presLayoutVars>
          <dgm:chMax val="1"/>
          <dgm:bulletEnabled val="1"/>
        </dgm:presLayoutVars>
      </dgm:prSet>
      <dgm:spPr/>
      <dgm:t>
        <a:bodyPr/>
        <a:lstStyle/>
        <a:p>
          <a:endParaRPr lang="en-ZA"/>
        </a:p>
      </dgm:t>
    </dgm:pt>
    <dgm:pt modelId="{86B5CDB5-5617-4232-962C-0A860D7FF399}" type="pres">
      <dgm:prSet presAssocID="{62C7D448-BEA9-4F07-A3D3-B6CCBB66D03C}" presName="Name8" presStyleCnt="0"/>
      <dgm:spPr/>
    </dgm:pt>
    <dgm:pt modelId="{4E46BD76-EFE4-465D-926F-CB17ECBCDEF2}" type="pres">
      <dgm:prSet presAssocID="{62C7D448-BEA9-4F07-A3D3-B6CCBB66D03C}" presName="level" presStyleLbl="node1" presStyleIdx="5" presStyleCnt="8">
        <dgm:presLayoutVars>
          <dgm:chMax val="1"/>
          <dgm:bulletEnabled val="1"/>
        </dgm:presLayoutVars>
      </dgm:prSet>
      <dgm:spPr/>
      <dgm:t>
        <a:bodyPr/>
        <a:lstStyle/>
        <a:p>
          <a:endParaRPr lang="en-ZA"/>
        </a:p>
      </dgm:t>
    </dgm:pt>
    <dgm:pt modelId="{BEDA7D34-BD7C-4D3D-833C-0D70E31AA799}" type="pres">
      <dgm:prSet presAssocID="{62C7D448-BEA9-4F07-A3D3-B6CCBB66D03C}" presName="levelTx" presStyleLbl="revTx" presStyleIdx="0" presStyleCnt="0">
        <dgm:presLayoutVars>
          <dgm:chMax val="1"/>
          <dgm:bulletEnabled val="1"/>
        </dgm:presLayoutVars>
      </dgm:prSet>
      <dgm:spPr/>
      <dgm:t>
        <a:bodyPr/>
        <a:lstStyle/>
        <a:p>
          <a:endParaRPr lang="en-ZA"/>
        </a:p>
      </dgm:t>
    </dgm:pt>
    <dgm:pt modelId="{3ECF054E-501B-4855-A7B0-FE702B5438D7}" type="pres">
      <dgm:prSet presAssocID="{C717347B-31B2-4549-9198-60C2F240759D}" presName="Name8" presStyleCnt="0"/>
      <dgm:spPr/>
    </dgm:pt>
    <dgm:pt modelId="{697C05C1-5221-4704-80CB-7636C2AD0342}" type="pres">
      <dgm:prSet presAssocID="{C717347B-31B2-4549-9198-60C2F240759D}" presName="level" presStyleLbl="node1" presStyleIdx="6" presStyleCnt="8">
        <dgm:presLayoutVars>
          <dgm:chMax val="1"/>
          <dgm:bulletEnabled val="1"/>
        </dgm:presLayoutVars>
      </dgm:prSet>
      <dgm:spPr/>
      <dgm:t>
        <a:bodyPr/>
        <a:lstStyle/>
        <a:p>
          <a:endParaRPr lang="en-ZA"/>
        </a:p>
      </dgm:t>
    </dgm:pt>
    <dgm:pt modelId="{3A873277-D9AD-4139-BFA4-431F5FF3EEDF}" type="pres">
      <dgm:prSet presAssocID="{C717347B-31B2-4549-9198-60C2F240759D}" presName="levelTx" presStyleLbl="revTx" presStyleIdx="0" presStyleCnt="0">
        <dgm:presLayoutVars>
          <dgm:chMax val="1"/>
          <dgm:bulletEnabled val="1"/>
        </dgm:presLayoutVars>
      </dgm:prSet>
      <dgm:spPr/>
      <dgm:t>
        <a:bodyPr/>
        <a:lstStyle/>
        <a:p>
          <a:endParaRPr lang="en-ZA"/>
        </a:p>
      </dgm:t>
    </dgm:pt>
    <dgm:pt modelId="{0DA711BA-9534-44A0-98A6-17DC4796F090}" type="pres">
      <dgm:prSet presAssocID="{F788133A-F193-497B-B817-6A32A0C4AEBC}" presName="Name8" presStyleCnt="0"/>
      <dgm:spPr/>
    </dgm:pt>
    <dgm:pt modelId="{CDA94F16-2371-4BEF-8244-21C8DCB34D31}" type="pres">
      <dgm:prSet presAssocID="{F788133A-F193-497B-B817-6A32A0C4AEBC}" presName="level" presStyleLbl="node1" presStyleIdx="7" presStyleCnt="8">
        <dgm:presLayoutVars>
          <dgm:chMax val="1"/>
          <dgm:bulletEnabled val="1"/>
        </dgm:presLayoutVars>
      </dgm:prSet>
      <dgm:spPr/>
      <dgm:t>
        <a:bodyPr/>
        <a:lstStyle/>
        <a:p>
          <a:endParaRPr lang="en-ZA"/>
        </a:p>
      </dgm:t>
    </dgm:pt>
    <dgm:pt modelId="{04550FDE-A2C1-4548-8014-E0102D381348}" type="pres">
      <dgm:prSet presAssocID="{F788133A-F193-497B-B817-6A32A0C4AEBC}" presName="levelTx" presStyleLbl="revTx" presStyleIdx="0" presStyleCnt="0">
        <dgm:presLayoutVars>
          <dgm:chMax val="1"/>
          <dgm:bulletEnabled val="1"/>
        </dgm:presLayoutVars>
      </dgm:prSet>
      <dgm:spPr/>
      <dgm:t>
        <a:bodyPr/>
        <a:lstStyle/>
        <a:p>
          <a:endParaRPr lang="en-ZA"/>
        </a:p>
      </dgm:t>
    </dgm:pt>
  </dgm:ptLst>
  <dgm:cxnLst>
    <dgm:cxn modelId="{7FB0282A-9532-4847-8953-8CCEE0741E75}" srcId="{DB174CC4-C5BA-41E1-A1DC-B5F09295753C}" destId="{338D9FA9-314C-4B06-86F2-9AA7CF950FE6}" srcOrd="0" destOrd="0" parTransId="{72674882-6CA8-4B2C-B9B1-A7CF8EF24485}" sibTransId="{7272CE4C-461B-4B88-8648-5F51F4556D9A}"/>
    <dgm:cxn modelId="{3B2A53C8-EB64-4182-9847-8F7214C69A95}" srcId="{DB174CC4-C5BA-41E1-A1DC-B5F09295753C}" destId="{905EBB26-1637-46D9-AE09-6BFC32EEB40A}" srcOrd="3" destOrd="0" parTransId="{E5141CE9-85F1-4837-B025-34F6B087F601}" sibTransId="{959404DF-3568-4AB1-991C-2DB65D9004E9}"/>
    <dgm:cxn modelId="{1FA3E09C-B335-4C85-A6FA-E4ECFFD75289}" type="presOf" srcId="{180792C1-3A05-4349-9306-CFB72F86D5D2}" destId="{8B962237-0727-43FD-BEF2-4FA4FD00DFCF}" srcOrd="1" destOrd="0" presId="urn:microsoft.com/office/officeart/2005/8/layout/pyramid1"/>
    <dgm:cxn modelId="{1D64C1EA-F911-4BE0-A66B-6A7E1D3652B1}" type="presOf" srcId="{52EF2DFE-24F9-42DE-8D80-64F931DC8263}" destId="{0AA3E2A8-532C-4A2B-8338-EF17732ED852}" srcOrd="0" destOrd="0" presId="urn:microsoft.com/office/officeart/2005/8/layout/pyramid1"/>
    <dgm:cxn modelId="{1159674F-B9CB-47D3-BEEA-3CE51B147415}" type="presOf" srcId="{C717347B-31B2-4549-9198-60C2F240759D}" destId="{3A873277-D9AD-4139-BFA4-431F5FF3EEDF}" srcOrd="1" destOrd="0" presId="urn:microsoft.com/office/officeart/2005/8/layout/pyramid1"/>
    <dgm:cxn modelId="{8AD00148-F61F-4D1B-806B-573252B0E11A}" type="presOf" srcId="{F788133A-F193-497B-B817-6A32A0C4AEBC}" destId="{CDA94F16-2371-4BEF-8244-21C8DCB34D31}" srcOrd="0" destOrd="0" presId="urn:microsoft.com/office/officeart/2005/8/layout/pyramid1"/>
    <dgm:cxn modelId="{F61DFE0B-F488-48A0-ABF1-20A665AF5B85}" type="presOf" srcId="{62C7D448-BEA9-4F07-A3D3-B6CCBB66D03C}" destId="{BEDA7D34-BD7C-4D3D-833C-0D70E31AA799}" srcOrd="1" destOrd="0" presId="urn:microsoft.com/office/officeart/2005/8/layout/pyramid1"/>
    <dgm:cxn modelId="{243DD6B9-988E-4FB6-9311-3BAEB799CD5F}" type="presOf" srcId="{180792C1-3A05-4349-9306-CFB72F86D5D2}" destId="{1F923CC0-B69E-4D69-A0A7-3254FA4089AD}" srcOrd="0" destOrd="0" presId="urn:microsoft.com/office/officeart/2005/8/layout/pyramid1"/>
    <dgm:cxn modelId="{9A902CC2-56C0-48D6-9F1E-40DBDBD3B7ED}" srcId="{DB174CC4-C5BA-41E1-A1DC-B5F09295753C}" destId="{C717347B-31B2-4549-9198-60C2F240759D}" srcOrd="6" destOrd="0" parTransId="{3A848521-46A5-4A2A-BCE4-09C26D17E61A}" sibTransId="{AC706D0B-9E12-4E26-8AD4-958BB0E64C56}"/>
    <dgm:cxn modelId="{1CEC523A-81CF-4A90-8DDF-902CF91E0AD3}" type="presOf" srcId="{F788133A-F193-497B-B817-6A32A0C4AEBC}" destId="{04550FDE-A2C1-4548-8014-E0102D381348}" srcOrd="1" destOrd="0" presId="urn:microsoft.com/office/officeart/2005/8/layout/pyramid1"/>
    <dgm:cxn modelId="{2C7A0F9B-AF14-46E2-B880-FBC9B1528B17}" srcId="{DB174CC4-C5BA-41E1-A1DC-B5F09295753C}" destId="{62C7D448-BEA9-4F07-A3D3-B6CCBB66D03C}" srcOrd="5" destOrd="0" parTransId="{0786817E-579C-434E-9BD8-A7B15E624AF0}" sibTransId="{01929498-10DB-4DCD-BDE5-9605216CFBB3}"/>
    <dgm:cxn modelId="{898F2E27-3723-4B27-9CD1-B10C67826409}" type="presOf" srcId="{62C7D448-BEA9-4F07-A3D3-B6CCBB66D03C}" destId="{4E46BD76-EFE4-465D-926F-CB17ECBCDEF2}" srcOrd="0" destOrd="0" presId="urn:microsoft.com/office/officeart/2005/8/layout/pyramid1"/>
    <dgm:cxn modelId="{96B53289-1FD9-4970-8BED-655B79350AF7}" type="presOf" srcId="{338D9FA9-314C-4B06-86F2-9AA7CF950FE6}" destId="{2C8903BB-EE3C-4C77-B955-F54B2762F51C}" srcOrd="0" destOrd="0" presId="urn:microsoft.com/office/officeart/2005/8/layout/pyramid1"/>
    <dgm:cxn modelId="{53937B8B-F515-4F70-ADEC-4DCC9E67F1FF}" type="presOf" srcId="{338D9FA9-314C-4B06-86F2-9AA7CF950FE6}" destId="{3F560AC1-AD8F-4D8F-999A-F0163D13AE75}" srcOrd="1" destOrd="0" presId="urn:microsoft.com/office/officeart/2005/8/layout/pyramid1"/>
    <dgm:cxn modelId="{DE37BE37-CD5F-40E4-9363-6916DCE9C357}" type="presOf" srcId="{905EBB26-1637-46D9-AE09-6BFC32EEB40A}" destId="{83106A20-E016-47A1-9ECF-A2C273CEDEBF}" srcOrd="1" destOrd="0" presId="urn:microsoft.com/office/officeart/2005/8/layout/pyramid1"/>
    <dgm:cxn modelId="{C6D595BB-076D-4FBF-B878-2511948436EF}" srcId="{DB174CC4-C5BA-41E1-A1DC-B5F09295753C}" destId="{180792C1-3A05-4349-9306-CFB72F86D5D2}" srcOrd="2" destOrd="0" parTransId="{0200FE0A-4439-49F3-B39D-AC318ABD35AA}" sibTransId="{4168845E-B2C1-464E-8867-C94BB27F630A}"/>
    <dgm:cxn modelId="{4560F34B-05C5-4136-8098-600238AA8F62}" type="presOf" srcId="{905EBB26-1637-46D9-AE09-6BFC32EEB40A}" destId="{914CC345-7987-4FE0-A4BD-26AC2F8EC2B5}" srcOrd="0" destOrd="0" presId="urn:microsoft.com/office/officeart/2005/8/layout/pyramid1"/>
    <dgm:cxn modelId="{37C5E6E1-661E-4AEF-84C3-03A051CC32DE}" type="presOf" srcId="{C717347B-31B2-4549-9198-60C2F240759D}" destId="{697C05C1-5221-4704-80CB-7636C2AD0342}" srcOrd="0" destOrd="0" presId="urn:microsoft.com/office/officeart/2005/8/layout/pyramid1"/>
    <dgm:cxn modelId="{E7C67771-F809-4233-864E-F02E0D9C0415}" srcId="{DB174CC4-C5BA-41E1-A1DC-B5F09295753C}" destId="{52EF2DFE-24F9-42DE-8D80-64F931DC8263}" srcOrd="4" destOrd="0" parTransId="{19A0C519-238E-4F97-9FA1-6E6314C59E13}" sibTransId="{C1701F76-4E70-4F14-AE81-056C9E265B53}"/>
    <dgm:cxn modelId="{AF6F984D-A7CA-465A-AD5C-FB187437446E}" srcId="{DB174CC4-C5BA-41E1-A1DC-B5F09295753C}" destId="{F788133A-F193-497B-B817-6A32A0C4AEBC}" srcOrd="7" destOrd="0" parTransId="{D3260A0B-E1A7-466E-9735-E827AE76067E}" sibTransId="{6C2058DF-30B8-4973-941D-830CEE2DDCBC}"/>
    <dgm:cxn modelId="{C974B35E-E43F-4A32-8DE5-C452AFFA9E0E}" type="presOf" srcId="{68C20F33-C5FF-4378-90D5-BE65EE28A9D5}" destId="{2DC735E9-9D9F-4F36-A4B2-398BF2BE3931}" srcOrd="0" destOrd="0" presId="urn:microsoft.com/office/officeart/2005/8/layout/pyramid1"/>
    <dgm:cxn modelId="{AD42E16B-B382-4F41-B28F-CC34F263F468}" type="presOf" srcId="{68C20F33-C5FF-4378-90D5-BE65EE28A9D5}" destId="{FCF83435-A3AB-4423-AF5F-96BCA426E841}" srcOrd="1" destOrd="0" presId="urn:microsoft.com/office/officeart/2005/8/layout/pyramid1"/>
    <dgm:cxn modelId="{8B5B65F1-6990-4CCC-ABD5-5331D5935DFD}" type="presOf" srcId="{52EF2DFE-24F9-42DE-8D80-64F931DC8263}" destId="{15D19418-7AD0-487D-90AE-699E6EB9D864}" srcOrd="1" destOrd="0" presId="urn:microsoft.com/office/officeart/2005/8/layout/pyramid1"/>
    <dgm:cxn modelId="{EBB3A831-7E2C-44BD-923E-6659E02B6D6D}" srcId="{DB174CC4-C5BA-41E1-A1DC-B5F09295753C}" destId="{68C20F33-C5FF-4378-90D5-BE65EE28A9D5}" srcOrd="1" destOrd="0" parTransId="{C08CD0F5-554C-4ADD-8B84-267A345EA6CC}" sibTransId="{6AF29605-0242-44CD-8851-F083561FE803}"/>
    <dgm:cxn modelId="{C6524B5F-781A-43DB-ABD9-97658F640193}" type="presOf" srcId="{DB174CC4-C5BA-41E1-A1DC-B5F09295753C}" destId="{CF55BB20-60E4-4B1B-9EAB-69880EF67B38}" srcOrd="0" destOrd="0" presId="urn:microsoft.com/office/officeart/2005/8/layout/pyramid1"/>
    <dgm:cxn modelId="{4F0E476C-D32C-441F-8435-400E1FA6271A}" type="presParOf" srcId="{CF55BB20-60E4-4B1B-9EAB-69880EF67B38}" destId="{53360B7C-4F0B-41CC-97BC-DB11C530040C}" srcOrd="0" destOrd="0" presId="urn:microsoft.com/office/officeart/2005/8/layout/pyramid1"/>
    <dgm:cxn modelId="{0253A6CE-5179-4307-822C-CF6D587A81C6}" type="presParOf" srcId="{53360B7C-4F0B-41CC-97BC-DB11C530040C}" destId="{2C8903BB-EE3C-4C77-B955-F54B2762F51C}" srcOrd="0" destOrd="0" presId="urn:microsoft.com/office/officeart/2005/8/layout/pyramid1"/>
    <dgm:cxn modelId="{DAED03E2-B596-4B20-A094-C2365E4A47E2}" type="presParOf" srcId="{53360B7C-4F0B-41CC-97BC-DB11C530040C}" destId="{3F560AC1-AD8F-4D8F-999A-F0163D13AE75}" srcOrd="1" destOrd="0" presId="urn:microsoft.com/office/officeart/2005/8/layout/pyramid1"/>
    <dgm:cxn modelId="{6CAC9861-DD83-424A-9C49-D1ECA64011A4}" type="presParOf" srcId="{CF55BB20-60E4-4B1B-9EAB-69880EF67B38}" destId="{5C217AB7-DE4B-4BC2-9EB7-BAC8D0584FCE}" srcOrd="1" destOrd="0" presId="urn:microsoft.com/office/officeart/2005/8/layout/pyramid1"/>
    <dgm:cxn modelId="{1805D547-A760-4A6F-850C-C7FB85823357}" type="presParOf" srcId="{5C217AB7-DE4B-4BC2-9EB7-BAC8D0584FCE}" destId="{2DC735E9-9D9F-4F36-A4B2-398BF2BE3931}" srcOrd="0" destOrd="0" presId="urn:microsoft.com/office/officeart/2005/8/layout/pyramid1"/>
    <dgm:cxn modelId="{9D72D986-7565-4A7A-89AE-D981B8F04F94}" type="presParOf" srcId="{5C217AB7-DE4B-4BC2-9EB7-BAC8D0584FCE}" destId="{FCF83435-A3AB-4423-AF5F-96BCA426E841}" srcOrd="1" destOrd="0" presId="urn:microsoft.com/office/officeart/2005/8/layout/pyramid1"/>
    <dgm:cxn modelId="{00E62292-0833-4F7B-B8F2-501A2550FBDA}" type="presParOf" srcId="{CF55BB20-60E4-4B1B-9EAB-69880EF67B38}" destId="{BD2FCA6B-EED5-4ACA-9762-497EC228AEC0}" srcOrd="2" destOrd="0" presId="urn:microsoft.com/office/officeart/2005/8/layout/pyramid1"/>
    <dgm:cxn modelId="{B989BABE-EE83-4004-B14E-203D1A6ADEBA}" type="presParOf" srcId="{BD2FCA6B-EED5-4ACA-9762-497EC228AEC0}" destId="{1F923CC0-B69E-4D69-A0A7-3254FA4089AD}" srcOrd="0" destOrd="0" presId="urn:microsoft.com/office/officeart/2005/8/layout/pyramid1"/>
    <dgm:cxn modelId="{85F57CBB-7100-4DA2-867C-25B1F1AC9390}" type="presParOf" srcId="{BD2FCA6B-EED5-4ACA-9762-497EC228AEC0}" destId="{8B962237-0727-43FD-BEF2-4FA4FD00DFCF}" srcOrd="1" destOrd="0" presId="urn:microsoft.com/office/officeart/2005/8/layout/pyramid1"/>
    <dgm:cxn modelId="{F7AD9C93-9088-407F-8DE6-0C7BC8065663}" type="presParOf" srcId="{CF55BB20-60E4-4B1B-9EAB-69880EF67B38}" destId="{4E9601F8-A49F-4E23-A961-40E85FA3AB0C}" srcOrd="3" destOrd="0" presId="urn:microsoft.com/office/officeart/2005/8/layout/pyramid1"/>
    <dgm:cxn modelId="{B841881B-9000-4CA8-B579-D6E064BD3456}" type="presParOf" srcId="{4E9601F8-A49F-4E23-A961-40E85FA3AB0C}" destId="{914CC345-7987-4FE0-A4BD-26AC2F8EC2B5}" srcOrd="0" destOrd="0" presId="urn:microsoft.com/office/officeart/2005/8/layout/pyramid1"/>
    <dgm:cxn modelId="{6BDC949A-9DBB-4DD2-84D5-48E5EFBA7FB7}" type="presParOf" srcId="{4E9601F8-A49F-4E23-A961-40E85FA3AB0C}" destId="{83106A20-E016-47A1-9ECF-A2C273CEDEBF}" srcOrd="1" destOrd="0" presId="urn:microsoft.com/office/officeart/2005/8/layout/pyramid1"/>
    <dgm:cxn modelId="{EBC83268-F389-4B6A-B80E-43FD2CF0664D}" type="presParOf" srcId="{CF55BB20-60E4-4B1B-9EAB-69880EF67B38}" destId="{54DDB028-F94C-4E12-9C50-0410EBED9FB4}" srcOrd="4" destOrd="0" presId="urn:microsoft.com/office/officeart/2005/8/layout/pyramid1"/>
    <dgm:cxn modelId="{1DF5064E-97F0-4BD9-80D3-3708543ACA64}" type="presParOf" srcId="{54DDB028-F94C-4E12-9C50-0410EBED9FB4}" destId="{0AA3E2A8-532C-4A2B-8338-EF17732ED852}" srcOrd="0" destOrd="0" presId="urn:microsoft.com/office/officeart/2005/8/layout/pyramid1"/>
    <dgm:cxn modelId="{C0D090E4-D3BE-4E71-BD06-392E7A65FAE8}" type="presParOf" srcId="{54DDB028-F94C-4E12-9C50-0410EBED9FB4}" destId="{15D19418-7AD0-487D-90AE-699E6EB9D864}" srcOrd="1" destOrd="0" presId="urn:microsoft.com/office/officeart/2005/8/layout/pyramid1"/>
    <dgm:cxn modelId="{A48D0248-293E-49A2-9BAA-95EE961F98D7}" type="presParOf" srcId="{CF55BB20-60E4-4B1B-9EAB-69880EF67B38}" destId="{86B5CDB5-5617-4232-962C-0A860D7FF399}" srcOrd="5" destOrd="0" presId="urn:microsoft.com/office/officeart/2005/8/layout/pyramid1"/>
    <dgm:cxn modelId="{A26DB630-2987-4436-8277-81779513929C}" type="presParOf" srcId="{86B5CDB5-5617-4232-962C-0A860D7FF399}" destId="{4E46BD76-EFE4-465D-926F-CB17ECBCDEF2}" srcOrd="0" destOrd="0" presId="urn:microsoft.com/office/officeart/2005/8/layout/pyramid1"/>
    <dgm:cxn modelId="{2F02BB1F-25D4-48FE-85C9-B2E61EE7F904}" type="presParOf" srcId="{86B5CDB5-5617-4232-962C-0A860D7FF399}" destId="{BEDA7D34-BD7C-4D3D-833C-0D70E31AA799}" srcOrd="1" destOrd="0" presId="urn:microsoft.com/office/officeart/2005/8/layout/pyramid1"/>
    <dgm:cxn modelId="{04EDDF7B-FB9E-450B-9A94-9DA81BD0D69A}" type="presParOf" srcId="{CF55BB20-60E4-4B1B-9EAB-69880EF67B38}" destId="{3ECF054E-501B-4855-A7B0-FE702B5438D7}" srcOrd="6" destOrd="0" presId="urn:microsoft.com/office/officeart/2005/8/layout/pyramid1"/>
    <dgm:cxn modelId="{62C97865-68EF-4511-BB66-17622276F8D2}" type="presParOf" srcId="{3ECF054E-501B-4855-A7B0-FE702B5438D7}" destId="{697C05C1-5221-4704-80CB-7636C2AD0342}" srcOrd="0" destOrd="0" presId="urn:microsoft.com/office/officeart/2005/8/layout/pyramid1"/>
    <dgm:cxn modelId="{169DC714-AD88-4C85-B952-12BFFC5D46A3}" type="presParOf" srcId="{3ECF054E-501B-4855-A7B0-FE702B5438D7}" destId="{3A873277-D9AD-4139-BFA4-431F5FF3EEDF}" srcOrd="1" destOrd="0" presId="urn:microsoft.com/office/officeart/2005/8/layout/pyramid1"/>
    <dgm:cxn modelId="{4454FAD8-690B-4904-9EBA-B8CB8CCA6472}" type="presParOf" srcId="{CF55BB20-60E4-4B1B-9EAB-69880EF67B38}" destId="{0DA711BA-9534-44A0-98A6-17DC4796F090}" srcOrd="7" destOrd="0" presId="urn:microsoft.com/office/officeart/2005/8/layout/pyramid1"/>
    <dgm:cxn modelId="{599E6E5C-09E2-45C2-9ED8-1B2FF7DAECB4}" type="presParOf" srcId="{0DA711BA-9534-44A0-98A6-17DC4796F090}" destId="{CDA94F16-2371-4BEF-8244-21C8DCB34D31}" srcOrd="0" destOrd="0" presId="urn:microsoft.com/office/officeart/2005/8/layout/pyramid1"/>
    <dgm:cxn modelId="{E355DD6B-CC3F-42D5-AB83-B5D41CB36354}" type="presParOf" srcId="{0DA711BA-9534-44A0-98A6-17DC4796F090}" destId="{04550FDE-A2C1-4548-8014-E0102D381348}"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174CC4-C5BA-41E1-A1DC-B5F09295753C}" type="doc">
      <dgm:prSet loTypeId="urn:microsoft.com/office/officeart/2005/8/layout/pyramid1" loCatId="pyramid" qsTypeId="urn:microsoft.com/office/officeart/2005/8/quickstyle/simple1" qsCatId="simple" csTypeId="urn:microsoft.com/office/officeart/2005/8/colors/accent1_2" csCatId="accent1" phldr="1"/>
      <dgm:spPr/>
    </dgm:pt>
    <dgm:pt modelId="{338D9FA9-314C-4B06-86F2-9AA7CF950FE6}">
      <dgm:prSet/>
      <dgm:spPr/>
      <dgm:t>
        <a:bodyPr/>
        <a:lstStyle/>
        <a:p>
          <a:r>
            <a:rPr lang="en-ZA" dirty="0" smtClean="0"/>
            <a:t>User ownership</a:t>
          </a:r>
          <a:endParaRPr lang="en-ZA" dirty="0"/>
        </a:p>
      </dgm:t>
    </dgm:pt>
    <dgm:pt modelId="{72674882-6CA8-4B2C-B9B1-A7CF8EF24485}" type="parTrans" cxnId="{7FB0282A-9532-4847-8953-8CCEE0741E75}">
      <dgm:prSet/>
      <dgm:spPr/>
      <dgm:t>
        <a:bodyPr/>
        <a:lstStyle/>
        <a:p>
          <a:endParaRPr lang="en-ZA"/>
        </a:p>
      </dgm:t>
    </dgm:pt>
    <dgm:pt modelId="{7272CE4C-461B-4B88-8648-5F51F4556D9A}" type="sibTrans" cxnId="{7FB0282A-9532-4847-8953-8CCEE0741E75}">
      <dgm:prSet/>
      <dgm:spPr/>
      <dgm:t>
        <a:bodyPr/>
        <a:lstStyle/>
        <a:p>
          <a:endParaRPr lang="en-ZA"/>
        </a:p>
      </dgm:t>
    </dgm:pt>
    <dgm:pt modelId="{68C20F33-C5FF-4378-90D5-BE65EE28A9D5}">
      <dgm:prSet/>
      <dgm:spPr/>
      <dgm:t>
        <a:bodyPr/>
        <a:lstStyle/>
        <a:p>
          <a:r>
            <a:rPr lang="en-ZA" dirty="0" smtClean="0"/>
            <a:t>Planning achievable time frames / deadlines</a:t>
          </a:r>
          <a:endParaRPr lang="en-ZA" dirty="0"/>
        </a:p>
      </dgm:t>
    </dgm:pt>
    <dgm:pt modelId="{C08CD0F5-554C-4ADD-8B84-267A345EA6CC}" type="parTrans" cxnId="{EBB3A831-7E2C-44BD-923E-6659E02B6D6D}">
      <dgm:prSet/>
      <dgm:spPr/>
      <dgm:t>
        <a:bodyPr/>
        <a:lstStyle/>
        <a:p>
          <a:endParaRPr lang="en-ZA"/>
        </a:p>
      </dgm:t>
    </dgm:pt>
    <dgm:pt modelId="{6AF29605-0242-44CD-8851-F083561FE803}" type="sibTrans" cxnId="{EBB3A831-7E2C-44BD-923E-6659E02B6D6D}">
      <dgm:prSet/>
      <dgm:spPr/>
      <dgm:t>
        <a:bodyPr/>
        <a:lstStyle/>
        <a:p>
          <a:endParaRPr lang="en-ZA"/>
        </a:p>
      </dgm:t>
    </dgm:pt>
    <dgm:pt modelId="{C717347B-31B2-4549-9198-60C2F240759D}">
      <dgm:prSet/>
      <dgm:spPr>
        <a:solidFill>
          <a:srgbClr val="00B050"/>
        </a:solidFill>
      </dgm:spPr>
      <dgm:t>
        <a:bodyPr/>
        <a:lstStyle/>
        <a:p>
          <a:r>
            <a:rPr lang="en-ZA" dirty="0" smtClean="0"/>
            <a:t>One integrated platform to support entire business</a:t>
          </a:r>
          <a:endParaRPr lang="en-ZA" dirty="0"/>
        </a:p>
      </dgm:t>
    </dgm:pt>
    <dgm:pt modelId="{3A848521-46A5-4A2A-BCE4-09C26D17E61A}" type="parTrans" cxnId="{9A902CC2-56C0-48D6-9F1E-40DBDBD3B7ED}">
      <dgm:prSet/>
      <dgm:spPr/>
      <dgm:t>
        <a:bodyPr/>
        <a:lstStyle/>
        <a:p>
          <a:endParaRPr lang="en-ZA"/>
        </a:p>
      </dgm:t>
    </dgm:pt>
    <dgm:pt modelId="{AC706D0B-9E12-4E26-8AD4-958BB0E64C56}" type="sibTrans" cxnId="{9A902CC2-56C0-48D6-9F1E-40DBDBD3B7ED}">
      <dgm:prSet/>
      <dgm:spPr/>
      <dgm:t>
        <a:bodyPr/>
        <a:lstStyle/>
        <a:p>
          <a:endParaRPr lang="en-ZA"/>
        </a:p>
      </dgm:t>
    </dgm:pt>
    <dgm:pt modelId="{F788133A-F193-497B-B817-6A32A0C4AEBC}">
      <dgm:prSet/>
      <dgm:spPr>
        <a:solidFill>
          <a:srgbClr val="00B050"/>
        </a:solidFill>
      </dgm:spPr>
      <dgm:t>
        <a:bodyPr/>
        <a:lstStyle/>
        <a:p>
          <a:r>
            <a:rPr lang="en-ZA" dirty="0" smtClean="0"/>
            <a:t>Management Support and Buy-in</a:t>
          </a:r>
          <a:endParaRPr lang="en-ZA" dirty="0"/>
        </a:p>
      </dgm:t>
    </dgm:pt>
    <dgm:pt modelId="{D3260A0B-E1A7-466E-9735-E827AE76067E}" type="parTrans" cxnId="{AF6F984D-A7CA-465A-AD5C-FB187437446E}">
      <dgm:prSet/>
      <dgm:spPr/>
      <dgm:t>
        <a:bodyPr/>
        <a:lstStyle/>
        <a:p>
          <a:endParaRPr lang="en-ZA"/>
        </a:p>
      </dgm:t>
    </dgm:pt>
    <dgm:pt modelId="{6C2058DF-30B8-4973-941D-830CEE2DDCBC}" type="sibTrans" cxnId="{AF6F984D-A7CA-465A-AD5C-FB187437446E}">
      <dgm:prSet/>
      <dgm:spPr/>
      <dgm:t>
        <a:bodyPr/>
        <a:lstStyle/>
        <a:p>
          <a:endParaRPr lang="en-ZA"/>
        </a:p>
      </dgm:t>
    </dgm:pt>
    <dgm:pt modelId="{180792C1-3A05-4349-9306-CFB72F86D5D2}">
      <dgm:prSet/>
      <dgm:spPr/>
      <dgm:t>
        <a:bodyPr/>
        <a:lstStyle/>
        <a:p>
          <a:r>
            <a:rPr lang="en-ZA" dirty="0" smtClean="0"/>
            <a:t>Reviewing all current processes and standardisation</a:t>
          </a:r>
        </a:p>
      </dgm:t>
    </dgm:pt>
    <dgm:pt modelId="{0200FE0A-4439-49F3-B39D-AC318ABD35AA}" type="parTrans" cxnId="{C6D595BB-076D-4FBF-B878-2511948436EF}">
      <dgm:prSet/>
      <dgm:spPr/>
      <dgm:t>
        <a:bodyPr/>
        <a:lstStyle/>
        <a:p>
          <a:endParaRPr lang="en-ZA"/>
        </a:p>
      </dgm:t>
    </dgm:pt>
    <dgm:pt modelId="{4168845E-B2C1-464E-8867-C94BB27F630A}" type="sibTrans" cxnId="{C6D595BB-076D-4FBF-B878-2511948436EF}">
      <dgm:prSet/>
      <dgm:spPr/>
      <dgm:t>
        <a:bodyPr/>
        <a:lstStyle/>
        <a:p>
          <a:endParaRPr lang="en-ZA"/>
        </a:p>
      </dgm:t>
    </dgm:pt>
    <dgm:pt modelId="{62C7D448-BEA9-4F07-A3D3-B6CCBB66D03C}">
      <dgm:prSet/>
      <dgm:spPr>
        <a:solidFill>
          <a:srgbClr val="00B050"/>
        </a:solidFill>
      </dgm:spPr>
      <dgm:t>
        <a:bodyPr/>
        <a:lstStyle/>
        <a:p>
          <a:r>
            <a:rPr lang="en-ZA" dirty="0" smtClean="0"/>
            <a:t>Network infrastructure / capability</a:t>
          </a:r>
          <a:endParaRPr lang="en-ZA" dirty="0"/>
        </a:p>
      </dgm:t>
    </dgm:pt>
    <dgm:pt modelId="{0786817E-579C-434E-9BD8-A7B15E624AF0}" type="parTrans" cxnId="{2C7A0F9B-AF14-46E2-B880-FBC9B1528B17}">
      <dgm:prSet/>
      <dgm:spPr/>
      <dgm:t>
        <a:bodyPr/>
        <a:lstStyle/>
        <a:p>
          <a:endParaRPr lang="en-ZA"/>
        </a:p>
      </dgm:t>
    </dgm:pt>
    <dgm:pt modelId="{01929498-10DB-4DCD-BDE5-9605216CFBB3}" type="sibTrans" cxnId="{2C7A0F9B-AF14-46E2-B880-FBC9B1528B17}">
      <dgm:prSet/>
      <dgm:spPr/>
      <dgm:t>
        <a:bodyPr/>
        <a:lstStyle/>
        <a:p>
          <a:endParaRPr lang="en-ZA"/>
        </a:p>
      </dgm:t>
    </dgm:pt>
    <dgm:pt modelId="{52EF2DFE-24F9-42DE-8D80-64F931DC8263}">
      <dgm:prSet/>
      <dgm:spPr/>
      <dgm:t>
        <a:bodyPr/>
        <a:lstStyle/>
        <a:p>
          <a:r>
            <a:rPr lang="en-ZA" dirty="0" smtClean="0"/>
            <a:t>Full time project team</a:t>
          </a:r>
          <a:endParaRPr lang="en-ZA" dirty="0"/>
        </a:p>
      </dgm:t>
    </dgm:pt>
    <dgm:pt modelId="{19A0C519-238E-4F97-9FA1-6E6314C59E13}" type="parTrans" cxnId="{E7C67771-F809-4233-864E-F02E0D9C0415}">
      <dgm:prSet/>
      <dgm:spPr/>
      <dgm:t>
        <a:bodyPr/>
        <a:lstStyle/>
        <a:p>
          <a:endParaRPr lang="en-ZA"/>
        </a:p>
      </dgm:t>
    </dgm:pt>
    <dgm:pt modelId="{C1701F76-4E70-4F14-AE81-056C9E265B53}" type="sibTrans" cxnId="{E7C67771-F809-4233-864E-F02E0D9C0415}">
      <dgm:prSet/>
      <dgm:spPr/>
      <dgm:t>
        <a:bodyPr/>
        <a:lstStyle/>
        <a:p>
          <a:endParaRPr lang="en-ZA"/>
        </a:p>
      </dgm:t>
    </dgm:pt>
    <dgm:pt modelId="{905EBB26-1637-46D9-AE09-6BFC32EEB40A}">
      <dgm:prSet/>
      <dgm:spPr/>
      <dgm:t>
        <a:bodyPr/>
        <a:lstStyle/>
        <a:p>
          <a:r>
            <a:rPr lang="en-ZA" dirty="0" smtClean="0"/>
            <a:t>Multi-skilled  support staff</a:t>
          </a:r>
          <a:endParaRPr lang="en-ZA" dirty="0"/>
        </a:p>
      </dgm:t>
    </dgm:pt>
    <dgm:pt modelId="{E5141CE9-85F1-4837-B025-34F6B087F601}" type="parTrans" cxnId="{3B2A53C8-EB64-4182-9847-8F7214C69A95}">
      <dgm:prSet/>
      <dgm:spPr/>
      <dgm:t>
        <a:bodyPr/>
        <a:lstStyle/>
        <a:p>
          <a:endParaRPr lang="en-ZA"/>
        </a:p>
      </dgm:t>
    </dgm:pt>
    <dgm:pt modelId="{959404DF-3568-4AB1-991C-2DB65D9004E9}" type="sibTrans" cxnId="{3B2A53C8-EB64-4182-9847-8F7214C69A95}">
      <dgm:prSet/>
      <dgm:spPr/>
      <dgm:t>
        <a:bodyPr/>
        <a:lstStyle/>
        <a:p>
          <a:endParaRPr lang="en-ZA"/>
        </a:p>
      </dgm:t>
    </dgm:pt>
    <dgm:pt modelId="{CF55BB20-60E4-4B1B-9EAB-69880EF67B38}" type="pres">
      <dgm:prSet presAssocID="{DB174CC4-C5BA-41E1-A1DC-B5F09295753C}" presName="Name0" presStyleCnt="0">
        <dgm:presLayoutVars>
          <dgm:dir/>
          <dgm:animLvl val="lvl"/>
          <dgm:resizeHandles val="exact"/>
        </dgm:presLayoutVars>
      </dgm:prSet>
      <dgm:spPr/>
    </dgm:pt>
    <dgm:pt modelId="{53360B7C-4F0B-41CC-97BC-DB11C530040C}" type="pres">
      <dgm:prSet presAssocID="{338D9FA9-314C-4B06-86F2-9AA7CF950FE6}" presName="Name8" presStyleCnt="0"/>
      <dgm:spPr/>
    </dgm:pt>
    <dgm:pt modelId="{2C8903BB-EE3C-4C77-B955-F54B2762F51C}" type="pres">
      <dgm:prSet presAssocID="{338D9FA9-314C-4B06-86F2-9AA7CF950FE6}" presName="level" presStyleLbl="node1" presStyleIdx="0" presStyleCnt="8">
        <dgm:presLayoutVars>
          <dgm:chMax val="1"/>
          <dgm:bulletEnabled val="1"/>
        </dgm:presLayoutVars>
      </dgm:prSet>
      <dgm:spPr/>
      <dgm:t>
        <a:bodyPr/>
        <a:lstStyle/>
        <a:p>
          <a:endParaRPr lang="en-ZA"/>
        </a:p>
      </dgm:t>
    </dgm:pt>
    <dgm:pt modelId="{3F560AC1-AD8F-4D8F-999A-F0163D13AE75}" type="pres">
      <dgm:prSet presAssocID="{338D9FA9-314C-4B06-86F2-9AA7CF950FE6}" presName="levelTx" presStyleLbl="revTx" presStyleIdx="0" presStyleCnt="0">
        <dgm:presLayoutVars>
          <dgm:chMax val="1"/>
          <dgm:bulletEnabled val="1"/>
        </dgm:presLayoutVars>
      </dgm:prSet>
      <dgm:spPr/>
      <dgm:t>
        <a:bodyPr/>
        <a:lstStyle/>
        <a:p>
          <a:endParaRPr lang="en-ZA"/>
        </a:p>
      </dgm:t>
    </dgm:pt>
    <dgm:pt modelId="{5C217AB7-DE4B-4BC2-9EB7-BAC8D0584FCE}" type="pres">
      <dgm:prSet presAssocID="{68C20F33-C5FF-4378-90D5-BE65EE28A9D5}" presName="Name8" presStyleCnt="0"/>
      <dgm:spPr/>
    </dgm:pt>
    <dgm:pt modelId="{2DC735E9-9D9F-4F36-A4B2-398BF2BE3931}" type="pres">
      <dgm:prSet presAssocID="{68C20F33-C5FF-4378-90D5-BE65EE28A9D5}" presName="level" presStyleLbl="node1" presStyleIdx="1" presStyleCnt="8">
        <dgm:presLayoutVars>
          <dgm:chMax val="1"/>
          <dgm:bulletEnabled val="1"/>
        </dgm:presLayoutVars>
      </dgm:prSet>
      <dgm:spPr/>
      <dgm:t>
        <a:bodyPr/>
        <a:lstStyle/>
        <a:p>
          <a:endParaRPr lang="en-ZA"/>
        </a:p>
      </dgm:t>
    </dgm:pt>
    <dgm:pt modelId="{FCF83435-A3AB-4423-AF5F-96BCA426E841}" type="pres">
      <dgm:prSet presAssocID="{68C20F33-C5FF-4378-90D5-BE65EE28A9D5}" presName="levelTx" presStyleLbl="revTx" presStyleIdx="0" presStyleCnt="0">
        <dgm:presLayoutVars>
          <dgm:chMax val="1"/>
          <dgm:bulletEnabled val="1"/>
        </dgm:presLayoutVars>
      </dgm:prSet>
      <dgm:spPr/>
      <dgm:t>
        <a:bodyPr/>
        <a:lstStyle/>
        <a:p>
          <a:endParaRPr lang="en-ZA"/>
        </a:p>
      </dgm:t>
    </dgm:pt>
    <dgm:pt modelId="{BD2FCA6B-EED5-4ACA-9762-497EC228AEC0}" type="pres">
      <dgm:prSet presAssocID="{180792C1-3A05-4349-9306-CFB72F86D5D2}" presName="Name8" presStyleCnt="0"/>
      <dgm:spPr/>
    </dgm:pt>
    <dgm:pt modelId="{1F923CC0-B69E-4D69-A0A7-3254FA4089AD}" type="pres">
      <dgm:prSet presAssocID="{180792C1-3A05-4349-9306-CFB72F86D5D2}" presName="level" presStyleLbl="node1" presStyleIdx="2" presStyleCnt="8">
        <dgm:presLayoutVars>
          <dgm:chMax val="1"/>
          <dgm:bulletEnabled val="1"/>
        </dgm:presLayoutVars>
      </dgm:prSet>
      <dgm:spPr/>
      <dgm:t>
        <a:bodyPr/>
        <a:lstStyle/>
        <a:p>
          <a:endParaRPr lang="en-ZA"/>
        </a:p>
      </dgm:t>
    </dgm:pt>
    <dgm:pt modelId="{8B962237-0727-43FD-BEF2-4FA4FD00DFCF}" type="pres">
      <dgm:prSet presAssocID="{180792C1-3A05-4349-9306-CFB72F86D5D2}" presName="levelTx" presStyleLbl="revTx" presStyleIdx="0" presStyleCnt="0">
        <dgm:presLayoutVars>
          <dgm:chMax val="1"/>
          <dgm:bulletEnabled val="1"/>
        </dgm:presLayoutVars>
      </dgm:prSet>
      <dgm:spPr/>
      <dgm:t>
        <a:bodyPr/>
        <a:lstStyle/>
        <a:p>
          <a:endParaRPr lang="en-ZA"/>
        </a:p>
      </dgm:t>
    </dgm:pt>
    <dgm:pt modelId="{4E9601F8-A49F-4E23-A961-40E85FA3AB0C}" type="pres">
      <dgm:prSet presAssocID="{905EBB26-1637-46D9-AE09-6BFC32EEB40A}" presName="Name8" presStyleCnt="0"/>
      <dgm:spPr/>
    </dgm:pt>
    <dgm:pt modelId="{914CC345-7987-4FE0-A4BD-26AC2F8EC2B5}" type="pres">
      <dgm:prSet presAssocID="{905EBB26-1637-46D9-AE09-6BFC32EEB40A}" presName="level" presStyleLbl="node1" presStyleIdx="3" presStyleCnt="8">
        <dgm:presLayoutVars>
          <dgm:chMax val="1"/>
          <dgm:bulletEnabled val="1"/>
        </dgm:presLayoutVars>
      </dgm:prSet>
      <dgm:spPr/>
      <dgm:t>
        <a:bodyPr/>
        <a:lstStyle/>
        <a:p>
          <a:endParaRPr lang="en-ZA"/>
        </a:p>
      </dgm:t>
    </dgm:pt>
    <dgm:pt modelId="{83106A20-E016-47A1-9ECF-A2C273CEDEBF}" type="pres">
      <dgm:prSet presAssocID="{905EBB26-1637-46D9-AE09-6BFC32EEB40A}" presName="levelTx" presStyleLbl="revTx" presStyleIdx="0" presStyleCnt="0">
        <dgm:presLayoutVars>
          <dgm:chMax val="1"/>
          <dgm:bulletEnabled val="1"/>
        </dgm:presLayoutVars>
      </dgm:prSet>
      <dgm:spPr/>
      <dgm:t>
        <a:bodyPr/>
        <a:lstStyle/>
        <a:p>
          <a:endParaRPr lang="en-ZA"/>
        </a:p>
      </dgm:t>
    </dgm:pt>
    <dgm:pt modelId="{54DDB028-F94C-4E12-9C50-0410EBED9FB4}" type="pres">
      <dgm:prSet presAssocID="{52EF2DFE-24F9-42DE-8D80-64F931DC8263}" presName="Name8" presStyleCnt="0"/>
      <dgm:spPr/>
    </dgm:pt>
    <dgm:pt modelId="{0AA3E2A8-532C-4A2B-8338-EF17732ED852}" type="pres">
      <dgm:prSet presAssocID="{52EF2DFE-24F9-42DE-8D80-64F931DC8263}" presName="level" presStyleLbl="node1" presStyleIdx="4" presStyleCnt="8">
        <dgm:presLayoutVars>
          <dgm:chMax val="1"/>
          <dgm:bulletEnabled val="1"/>
        </dgm:presLayoutVars>
      </dgm:prSet>
      <dgm:spPr/>
      <dgm:t>
        <a:bodyPr/>
        <a:lstStyle/>
        <a:p>
          <a:endParaRPr lang="en-ZA"/>
        </a:p>
      </dgm:t>
    </dgm:pt>
    <dgm:pt modelId="{15D19418-7AD0-487D-90AE-699E6EB9D864}" type="pres">
      <dgm:prSet presAssocID="{52EF2DFE-24F9-42DE-8D80-64F931DC8263}" presName="levelTx" presStyleLbl="revTx" presStyleIdx="0" presStyleCnt="0">
        <dgm:presLayoutVars>
          <dgm:chMax val="1"/>
          <dgm:bulletEnabled val="1"/>
        </dgm:presLayoutVars>
      </dgm:prSet>
      <dgm:spPr/>
      <dgm:t>
        <a:bodyPr/>
        <a:lstStyle/>
        <a:p>
          <a:endParaRPr lang="en-ZA"/>
        </a:p>
      </dgm:t>
    </dgm:pt>
    <dgm:pt modelId="{86B5CDB5-5617-4232-962C-0A860D7FF399}" type="pres">
      <dgm:prSet presAssocID="{62C7D448-BEA9-4F07-A3D3-B6CCBB66D03C}" presName="Name8" presStyleCnt="0"/>
      <dgm:spPr/>
    </dgm:pt>
    <dgm:pt modelId="{4E46BD76-EFE4-465D-926F-CB17ECBCDEF2}" type="pres">
      <dgm:prSet presAssocID="{62C7D448-BEA9-4F07-A3D3-B6CCBB66D03C}" presName="level" presStyleLbl="node1" presStyleIdx="5" presStyleCnt="8">
        <dgm:presLayoutVars>
          <dgm:chMax val="1"/>
          <dgm:bulletEnabled val="1"/>
        </dgm:presLayoutVars>
      </dgm:prSet>
      <dgm:spPr/>
      <dgm:t>
        <a:bodyPr/>
        <a:lstStyle/>
        <a:p>
          <a:endParaRPr lang="en-ZA"/>
        </a:p>
      </dgm:t>
    </dgm:pt>
    <dgm:pt modelId="{BEDA7D34-BD7C-4D3D-833C-0D70E31AA799}" type="pres">
      <dgm:prSet presAssocID="{62C7D448-BEA9-4F07-A3D3-B6CCBB66D03C}" presName="levelTx" presStyleLbl="revTx" presStyleIdx="0" presStyleCnt="0">
        <dgm:presLayoutVars>
          <dgm:chMax val="1"/>
          <dgm:bulletEnabled val="1"/>
        </dgm:presLayoutVars>
      </dgm:prSet>
      <dgm:spPr/>
      <dgm:t>
        <a:bodyPr/>
        <a:lstStyle/>
        <a:p>
          <a:endParaRPr lang="en-ZA"/>
        </a:p>
      </dgm:t>
    </dgm:pt>
    <dgm:pt modelId="{3ECF054E-501B-4855-A7B0-FE702B5438D7}" type="pres">
      <dgm:prSet presAssocID="{C717347B-31B2-4549-9198-60C2F240759D}" presName="Name8" presStyleCnt="0"/>
      <dgm:spPr/>
    </dgm:pt>
    <dgm:pt modelId="{697C05C1-5221-4704-80CB-7636C2AD0342}" type="pres">
      <dgm:prSet presAssocID="{C717347B-31B2-4549-9198-60C2F240759D}" presName="level" presStyleLbl="node1" presStyleIdx="6" presStyleCnt="8">
        <dgm:presLayoutVars>
          <dgm:chMax val="1"/>
          <dgm:bulletEnabled val="1"/>
        </dgm:presLayoutVars>
      </dgm:prSet>
      <dgm:spPr/>
      <dgm:t>
        <a:bodyPr/>
        <a:lstStyle/>
        <a:p>
          <a:endParaRPr lang="en-ZA"/>
        </a:p>
      </dgm:t>
    </dgm:pt>
    <dgm:pt modelId="{3A873277-D9AD-4139-BFA4-431F5FF3EEDF}" type="pres">
      <dgm:prSet presAssocID="{C717347B-31B2-4549-9198-60C2F240759D}" presName="levelTx" presStyleLbl="revTx" presStyleIdx="0" presStyleCnt="0">
        <dgm:presLayoutVars>
          <dgm:chMax val="1"/>
          <dgm:bulletEnabled val="1"/>
        </dgm:presLayoutVars>
      </dgm:prSet>
      <dgm:spPr/>
      <dgm:t>
        <a:bodyPr/>
        <a:lstStyle/>
        <a:p>
          <a:endParaRPr lang="en-ZA"/>
        </a:p>
      </dgm:t>
    </dgm:pt>
    <dgm:pt modelId="{0DA711BA-9534-44A0-98A6-17DC4796F090}" type="pres">
      <dgm:prSet presAssocID="{F788133A-F193-497B-B817-6A32A0C4AEBC}" presName="Name8" presStyleCnt="0"/>
      <dgm:spPr/>
    </dgm:pt>
    <dgm:pt modelId="{CDA94F16-2371-4BEF-8244-21C8DCB34D31}" type="pres">
      <dgm:prSet presAssocID="{F788133A-F193-497B-B817-6A32A0C4AEBC}" presName="level" presStyleLbl="node1" presStyleIdx="7" presStyleCnt="8">
        <dgm:presLayoutVars>
          <dgm:chMax val="1"/>
          <dgm:bulletEnabled val="1"/>
        </dgm:presLayoutVars>
      </dgm:prSet>
      <dgm:spPr/>
      <dgm:t>
        <a:bodyPr/>
        <a:lstStyle/>
        <a:p>
          <a:endParaRPr lang="en-ZA"/>
        </a:p>
      </dgm:t>
    </dgm:pt>
    <dgm:pt modelId="{04550FDE-A2C1-4548-8014-E0102D381348}" type="pres">
      <dgm:prSet presAssocID="{F788133A-F193-497B-B817-6A32A0C4AEBC}" presName="levelTx" presStyleLbl="revTx" presStyleIdx="0" presStyleCnt="0">
        <dgm:presLayoutVars>
          <dgm:chMax val="1"/>
          <dgm:bulletEnabled val="1"/>
        </dgm:presLayoutVars>
      </dgm:prSet>
      <dgm:spPr/>
      <dgm:t>
        <a:bodyPr/>
        <a:lstStyle/>
        <a:p>
          <a:endParaRPr lang="en-ZA"/>
        </a:p>
      </dgm:t>
    </dgm:pt>
  </dgm:ptLst>
  <dgm:cxnLst>
    <dgm:cxn modelId="{7FB0282A-9532-4847-8953-8CCEE0741E75}" srcId="{DB174CC4-C5BA-41E1-A1DC-B5F09295753C}" destId="{338D9FA9-314C-4B06-86F2-9AA7CF950FE6}" srcOrd="0" destOrd="0" parTransId="{72674882-6CA8-4B2C-B9B1-A7CF8EF24485}" sibTransId="{7272CE4C-461B-4B88-8648-5F51F4556D9A}"/>
    <dgm:cxn modelId="{789A80D5-7176-463F-BB25-D7795D9393A0}" type="presOf" srcId="{180792C1-3A05-4349-9306-CFB72F86D5D2}" destId="{1F923CC0-B69E-4D69-A0A7-3254FA4089AD}" srcOrd="0" destOrd="0" presId="urn:microsoft.com/office/officeart/2005/8/layout/pyramid1"/>
    <dgm:cxn modelId="{3B2A53C8-EB64-4182-9847-8F7214C69A95}" srcId="{DB174CC4-C5BA-41E1-A1DC-B5F09295753C}" destId="{905EBB26-1637-46D9-AE09-6BFC32EEB40A}" srcOrd="3" destOrd="0" parTransId="{E5141CE9-85F1-4837-B025-34F6B087F601}" sibTransId="{959404DF-3568-4AB1-991C-2DB65D9004E9}"/>
    <dgm:cxn modelId="{D6AFD0CF-820B-494E-BF98-BFCD1B20DF42}" type="presOf" srcId="{52EF2DFE-24F9-42DE-8D80-64F931DC8263}" destId="{0AA3E2A8-532C-4A2B-8338-EF17732ED852}" srcOrd="0" destOrd="0" presId="urn:microsoft.com/office/officeart/2005/8/layout/pyramid1"/>
    <dgm:cxn modelId="{9E685B28-031F-49A4-9FEF-3AC16ED9C755}" type="presOf" srcId="{905EBB26-1637-46D9-AE09-6BFC32EEB40A}" destId="{914CC345-7987-4FE0-A4BD-26AC2F8EC2B5}" srcOrd="0" destOrd="0" presId="urn:microsoft.com/office/officeart/2005/8/layout/pyramid1"/>
    <dgm:cxn modelId="{44E057B0-2B77-4D2A-A5AD-814C0C765FAB}" type="presOf" srcId="{905EBB26-1637-46D9-AE09-6BFC32EEB40A}" destId="{83106A20-E016-47A1-9ECF-A2C273CEDEBF}" srcOrd="1" destOrd="0" presId="urn:microsoft.com/office/officeart/2005/8/layout/pyramid1"/>
    <dgm:cxn modelId="{9A902CC2-56C0-48D6-9F1E-40DBDBD3B7ED}" srcId="{DB174CC4-C5BA-41E1-A1DC-B5F09295753C}" destId="{C717347B-31B2-4549-9198-60C2F240759D}" srcOrd="6" destOrd="0" parTransId="{3A848521-46A5-4A2A-BCE4-09C26D17E61A}" sibTransId="{AC706D0B-9E12-4E26-8AD4-958BB0E64C56}"/>
    <dgm:cxn modelId="{C606B384-0C17-4435-9C0D-2F0EBB076A16}" type="presOf" srcId="{52EF2DFE-24F9-42DE-8D80-64F931DC8263}" destId="{15D19418-7AD0-487D-90AE-699E6EB9D864}" srcOrd="1" destOrd="0" presId="urn:microsoft.com/office/officeart/2005/8/layout/pyramid1"/>
    <dgm:cxn modelId="{27AD87AA-475A-4F6A-A22D-E51D1C6D5F4D}" type="presOf" srcId="{C717347B-31B2-4549-9198-60C2F240759D}" destId="{3A873277-D9AD-4139-BFA4-431F5FF3EEDF}" srcOrd="1" destOrd="0" presId="urn:microsoft.com/office/officeart/2005/8/layout/pyramid1"/>
    <dgm:cxn modelId="{50091278-EC48-435C-8C4D-D4B4522EE28D}" type="presOf" srcId="{DB174CC4-C5BA-41E1-A1DC-B5F09295753C}" destId="{CF55BB20-60E4-4B1B-9EAB-69880EF67B38}" srcOrd="0" destOrd="0" presId="urn:microsoft.com/office/officeart/2005/8/layout/pyramid1"/>
    <dgm:cxn modelId="{2C7A0F9B-AF14-46E2-B880-FBC9B1528B17}" srcId="{DB174CC4-C5BA-41E1-A1DC-B5F09295753C}" destId="{62C7D448-BEA9-4F07-A3D3-B6CCBB66D03C}" srcOrd="5" destOrd="0" parTransId="{0786817E-579C-434E-9BD8-A7B15E624AF0}" sibTransId="{01929498-10DB-4DCD-BDE5-9605216CFBB3}"/>
    <dgm:cxn modelId="{CEC66D39-563C-4DC2-868E-A31AB34725DB}" type="presOf" srcId="{338D9FA9-314C-4B06-86F2-9AA7CF950FE6}" destId="{3F560AC1-AD8F-4D8F-999A-F0163D13AE75}" srcOrd="1" destOrd="0" presId="urn:microsoft.com/office/officeart/2005/8/layout/pyramid1"/>
    <dgm:cxn modelId="{23537907-94C7-4013-8E7D-BBFFAA64CA0F}" type="presOf" srcId="{68C20F33-C5FF-4378-90D5-BE65EE28A9D5}" destId="{2DC735E9-9D9F-4F36-A4B2-398BF2BE3931}" srcOrd="0" destOrd="0" presId="urn:microsoft.com/office/officeart/2005/8/layout/pyramid1"/>
    <dgm:cxn modelId="{E0167773-5AC0-4454-A4F2-836FF50D5AF4}" type="presOf" srcId="{180792C1-3A05-4349-9306-CFB72F86D5D2}" destId="{8B962237-0727-43FD-BEF2-4FA4FD00DFCF}" srcOrd="1" destOrd="0" presId="urn:microsoft.com/office/officeart/2005/8/layout/pyramid1"/>
    <dgm:cxn modelId="{C6D595BB-076D-4FBF-B878-2511948436EF}" srcId="{DB174CC4-C5BA-41E1-A1DC-B5F09295753C}" destId="{180792C1-3A05-4349-9306-CFB72F86D5D2}" srcOrd="2" destOrd="0" parTransId="{0200FE0A-4439-49F3-B39D-AC318ABD35AA}" sibTransId="{4168845E-B2C1-464E-8867-C94BB27F630A}"/>
    <dgm:cxn modelId="{6B6A6B44-846E-4497-98F3-E1170F664C01}" type="presOf" srcId="{338D9FA9-314C-4B06-86F2-9AA7CF950FE6}" destId="{2C8903BB-EE3C-4C77-B955-F54B2762F51C}" srcOrd="0" destOrd="0" presId="urn:microsoft.com/office/officeart/2005/8/layout/pyramid1"/>
    <dgm:cxn modelId="{F2C8A147-AAB1-4BA2-8038-9CD39B9EC15D}" type="presOf" srcId="{C717347B-31B2-4549-9198-60C2F240759D}" destId="{697C05C1-5221-4704-80CB-7636C2AD0342}" srcOrd="0" destOrd="0" presId="urn:microsoft.com/office/officeart/2005/8/layout/pyramid1"/>
    <dgm:cxn modelId="{4A20B0A1-ADF4-4026-ABD3-5E7F4DB02382}" type="presOf" srcId="{F788133A-F193-497B-B817-6A32A0C4AEBC}" destId="{04550FDE-A2C1-4548-8014-E0102D381348}" srcOrd="1" destOrd="0" presId="urn:microsoft.com/office/officeart/2005/8/layout/pyramid1"/>
    <dgm:cxn modelId="{E7C67771-F809-4233-864E-F02E0D9C0415}" srcId="{DB174CC4-C5BA-41E1-A1DC-B5F09295753C}" destId="{52EF2DFE-24F9-42DE-8D80-64F931DC8263}" srcOrd="4" destOrd="0" parTransId="{19A0C519-238E-4F97-9FA1-6E6314C59E13}" sibTransId="{C1701F76-4E70-4F14-AE81-056C9E265B53}"/>
    <dgm:cxn modelId="{D4CA5EDF-B76D-4222-A2BF-C4BBD5073272}" type="presOf" srcId="{68C20F33-C5FF-4378-90D5-BE65EE28A9D5}" destId="{FCF83435-A3AB-4423-AF5F-96BCA426E841}" srcOrd="1" destOrd="0" presId="urn:microsoft.com/office/officeart/2005/8/layout/pyramid1"/>
    <dgm:cxn modelId="{AF6F984D-A7CA-465A-AD5C-FB187437446E}" srcId="{DB174CC4-C5BA-41E1-A1DC-B5F09295753C}" destId="{F788133A-F193-497B-B817-6A32A0C4AEBC}" srcOrd="7" destOrd="0" parTransId="{D3260A0B-E1A7-466E-9735-E827AE76067E}" sibTransId="{6C2058DF-30B8-4973-941D-830CEE2DDCBC}"/>
    <dgm:cxn modelId="{87597DD9-4AD2-4620-A88F-5B4B2789B9B6}" type="presOf" srcId="{62C7D448-BEA9-4F07-A3D3-B6CCBB66D03C}" destId="{4E46BD76-EFE4-465D-926F-CB17ECBCDEF2}" srcOrd="0" destOrd="0" presId="urn:microsoft.com/office/officeart/2005/8/layout/pyramid1"/>
    <dgm:cxn modelId="{D67A0F38-872B-4724-8E06-64FCC7A01CAB}" type="presOf" srcId="{F788133A-F193-497B-B817-6A32A0C4AEBC}" destId="{CDA94F16-2371-4BEF-8244-21C8DCB34D31}" srcOrd="0" destOrd="0" presId="urn:microsoft.com/office/officeart/2005/8/layout/pyramid1"/>
    <dgm:cxn modelId="{A47C07AB-A3F6-470E-A4A7-B54C890E910E}" type="presOf" srcId="{62C7D448-BEA9-4F07-A3D3-B6CCBB66D03C}" destId="{BEDA7D34-BD7C-4D3D-833C-0D70E31AA799}" srcOrd="1" destOrd="0" presId="urn:microsoft.com/office/officeart/2005/8/layout/pyramid1"/>
    <dgm:cxn modelId="{EBB3A831-7E2C-44BD-923E-6659E02B6D6D}" srcId="{DB174CC4-C5BA-41E1-A1DC-B5F09295753C}" destId="{68C20F33-C5FF-4378-90D5-BE65EE28A9D5}" srcOrd="1" destOrd="0" parTransId="{C08CD0F5-554C-4ADD-8B84-267A345EA6CC}" sibTransId="{6AF29605-0242-44CD-8851-F083561FE803}"/>
    <dgm:cxn modelId="{A30C633C-0282-4689-A820-5C94F91D4B80}" type="presParOf" srcId="{CF55BB20-60E4-4B1B-9EAB-69880EF67B38}" destId="{53360B7C-4F0B-41CC-97BC-DB11C530040C}" srcOrd="0" destOrd="0" presId="urn:microsoft.com/office/officeart/2005/8/layout/pyramid1"/>
    <dgm:cxn modelId="{103E690E-ED81-4F2A-B318-CD37A0D06C12}" type="presParOf" srcId="{53360B7C-4F0B-41CC-97BC-DB11C530040C}" destId="{2C8903BB-EE3C-4C77-B955-F54B2762F51C}" srcOrd="0" destOrd="0" presId="urn:microsoft.com/office/officeart/2005/8/layout/pyramid1"/>
    <dgm:cxn modelId="{1FBE045D-0B8D-4915-A766-25BE28119966}" type="presParOf" srcId="{53360B7C-4F0B-41CC-97BC-DB11C530040C}" destId="{3F560AC1-AD8F-4D8F-999A-F0163D13AE75}" srcOrd="1" destOrd="0" presId="urn:microsoft.com/office/officeart/2005/8/layout/pyramid1"/>
    <dgm:cxn modelId="{36993CBE-8185-4A89-B355-727A8A05DB62}" type="presParOf" srcId="{CF55BB20-60E4-4B1B-9EAB-69880EF67B38}" destId="{5C217AB7-DE4B-4BC2-9EB7-BAC8D0584FCE}" srcOrd="1" destOrd="0" presId="urn:microsoft.com/office/officeart/2005/8/layout/pyramid1"/>
    <dgm:cxn modelId="{71461C54-0CA5-4C38-ABE1-1130FBEDDB4F}" type="presParOf" srcId="{5C217AB7-DE4B-4BC2-9EB7-BAC8D0584FCE}" destId="{2DC735E9-9D9F-4F36-A4B2-398BF2BE3931}" srcOrd="0" destOrd="0" presId="urn:microsoft.com/office/officeart/2005/8/layout/pyramid1"/>
    <dgm:cxn modelId="{BBC6D162-736F-413B-99A8-D1F5FD4DE160}" type="presParOf" srcId="{5C217AB7-DE4B-4BC2-9EB7-BAC8D0584FCE}" destId="{FCF83435-A3AB-4423-AF5F-96BCA426E841}" srcOrd="1" destOrd="0" presId="urn:microsoft.com/office/officeart/2005/8/layout/pyramid1"/>
    <dgm:cxn modelId="{77BD7457-6E0A-4F8E-98A9-465D4A077AE9}" type="presParOf" srcId="{CF55BB20-60E4-4B1B-9EAB-69880EF67B38}" destId="{BD2FCA6B-EED5-4ACA-9762-497EC228AEC0}" srcOrd="2" destOrd="0" presId="urn:microsoft.com/office/officeart/2005/8/layout/pyramid1"/>
    <dgm:cxn modelId="{C36A9E57-D6A9-4746-97BA-BF87F039E6D3}" type="presParOf" srcId="{BD2FCA6B-EED5-4ACA-9762-497EC228AEC0}" destId="{1F923CC0-B69E-4D69-A0A7-3254FA4089AD}" srcOrd="0" destOrd="0" presId="urn:microsoft.com/office/officeart/2005/8/layout/pyramid1"/>
    <dgm:cxn modelId="{3FE640E7-3682-4BDD-8B7F-93D58300AB29}" type="presParOf" srcId="{BD2FCA6B-EED5-4ACA-9762-497EC228AEC0}" destId="{8B962237-0727-43FD-BEF2-4FA4FD00DFCF}" srcOrd="1" destOrd="0" presId="urn:microsoft.com/office/officeart/2005/8/layout/pyramid1"/>
    <dgm:cxn modelId="{2751BF63-1D41-455C-8017-EB3E157423CF}" type="presParOf" srcId="{CF55BB20-60E4-4B1B-9EAB-69880EF67B38}" destId="{4E9601F8-A49F-4E23-A961-40E85FA3AB0C}" srcOrd="3" destOrd="0" presId="urn:microsoft.com/office/officeart/2005/8/layout/pyramid1"/>
    <dgm:cxn modelId="{51F666AD-6D2E-414C-8275-CAC6B4F9172D}" type="presParOf" srcId="{4E9601F8-A49F-4E23-A961-40E85FA3AB0C}" destId="{914CC345-7987-4FE0-A4BD-26AC2F8EC2B5}" srcOrd="0" destOrd="0" presId="urn:microsoft.com/office/officeart/2005/8/layout/pyramid1"/>
    <dgm:cxn modelId="{16548239-AAFB-4A5F-9C49-4498848461A0}" type="presParOf" srcId="{4E9601F8-A49F-4E23-A961-40E85FA3AB0C}" destId="{83106A20-E016-47A1-9ECF-A2C273CEDEBF}" srcOrd="1" destOrd="0" presId="urn:microsoft.com/office/officeart/2005/8/layout/pyramid1"/>
    <dgm:cxn modelId="{5665D73A-DF70-49A1-8553-EA906DE28E3E}" type="presParOf" srcId="{CF55BB20-60E4-4B1B-9EAB-69880EF67B38}" destId="{54DDB028-F94C-4E12-9C50-0410EBED9FB4}" srcOrd="4" destOrd="0" presId="urn:microsoft.com/office/officeart/2005/8/layout/pyramid1"/>
    <dgm:cxn modelId="{CE779016-DED7-4BA0-B327-4E9D102C2800}" type="presParOf" srcId="{54DDB028-F94C-4E12-9C50-0410EBED9FB4}" destId="{0AA3E2A8-532C-4A2B-8338-EF17732ED852}" srcOrd="0" destOrd="0" presId="urn:microsoft.com/office/officeart/2005/8/layout/pyramid1"/>
    <dgm:cxn modelId="{499B67B9-A94C-4D6C-8353-9CEA3C504F65}" type="presParOf" srcId="{54DDB028-F94C-4E12-9C50-0410EBED9FB4}" destId="{15D19418-7AD0-487D-90AE-699E6EB9D864}" srcOrd="1" destOrd="0" presId="urn:microsoft.com/office/officeart/2005/8/layout/pyramid1"/>
    <dgm:cxn modelId="{EFBA1EB3-C51C-48C2-91A9-388732BABDF1}" type="presParOf" srcId="{CF55BB20-60E4-4B1B-9EAB-69880EF67B38}" destId="{86B5CDB5-5617-4232-962C-0A860D7FF399}" srcOrd="5" destOrd="0" presId="urn:microsoft.com/office/officeart/2005/8/layout/pyramid1"/>
    <dgm:cxn modelId="{EB6FB851-5A0C-423A-B980-26F8922F191A}" type="presParOf" srcId="{86B5CDB5-5617-4232-962C-0A860D7FF399}" destId="{4E46BD76-EFE4-465D-926F-CB17ECBCDEF2}" srcOrd="0" destOrd="0" presId="urn:microsoft.com/office/officeart/2005/8/layout/pyramid1"/>
    <dgm:cxn modelId="{9794364E-648D-49C6-A14C-006D16DC0460}" type="presParOf" srcId="{86B5CDB5-5617-4232-962C-0A860D7FF399}" destId="{BEDA7D34-BD7C-4D3D-833C-0D70E31AA799}" srcOrd="1" destOrd="0" presId="urn:microsoft.com/office/officeart/2005/8/layout/pyramid1"/>
    <dgm:cxn modelId="{96C479B2-8EED-4F78-933C-D7C409F1A032}" type="presParOf" srcId="{CF55BB20-60E4-4B1B-9EAB-69880EF67B38}" destId="{3ECF054E-501B-4855-A7B0-FE702B5438D7}" srcOrd="6" destOrd="0" presId="urn:microsoft.com/office/officeart/2005/8/layout/pyramid1"/>
    <dgm:cxn modelId="{BC6C8279-EBC0-4646-AD3E-28856D48B7F9}" type="presParOf" srcId="{3ECF054E-501B-4855-A7B0-FE702B5438D7}" destId="{697C05C1-5221-4704-80CB-7636C2AD0342}" srcOrd="0" destOrd="0" presId="urn:microsoft.com/office/officeart/2005/8/layout/pyramid1"/>
    <dgm:cxn modelId="{B69AFB99-5ECA-4EB5-8366-5909D6BF9614}" type="presParOf" srcId="{3ECF054E-501B-4855-A7B0-FE702B5438D7}" destId="{3A873277-D9AD-4139-BFA4-431F5FF3EEDF}" srcOrd="1" destOrd="0" presId="urn:microsoft.com/office/officeart/2005/8/layout/pyramid1"/>
    <dgm:cxn modelId="{202E10DF-D6FF-4DF5-BD4F-934E4DA1D7A5}" type="presParOf" srcId="{CF55BB20-60E4-4B1B-9EAB-69880EF67B38}" destId="{0DA711BA-9534-44A0-98A6-17DC4796F090}" srcOrd="7" destOrd="0" presId="urn:microsoft.com/office/officeart/2005/8/layout/pyramid1"/>
    <dgm:cxn modelId="{79282BF3-72B9-4410-A29F-67438A0C7EDF}" type="presParOf" srcId="{0DA711BA-9534-44A0-98A6-17DC4796F090}" destId="{CDA94F16-2371-4BEF-8244-21C8DCB34D31}" srcOrd="0" destOrd="0" presId="urn:microsoft.com/office/officeart/2005/8/layout/pyramid1"/>
    <dgm:cxn modelId="{F96ABBCA-45E7-4DDE-A9DC-3C44C162D159}" type="presParOf" srcId="{0DA711BA-9534-44A0-98A6-17DC4796F090}" destId="{04550FDE-A2C1-4548-8014-E0102D381348}"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174CC4-C5BA-41E1-A1DC-B5F09295753C}" type="doc">
      <dgm:prSet loTypeId="urn:microsoft.com/office/officeart/2005/8/layout/pyramid1" loCatId="pyramid" qsTypeId="urn:microsoft.com/office/officeart/2005/8/quickstyle/simple1" qsCatId="simple" csTypeId="urn:microsoft.com/office/officeart/2005/8/colors/accent1_2" csCatId="accent1" phldr="1"/>
      <dgm:spPr/>
    </dgm:pt>
    <dgm:pt modelId="{338D9FA9-314C-4B06-86F2-9AA7CF950FE6}">
      <dgm:prSet/>
      <dgm:spPr/>
      <dgm:t>
        <a:bodyPr/>
        <a:lstStyle/>
        <a:p>
          <a:r>
            <a:rPr lang="en-ZA" dirty="0" smtClean="0"/>
            <a:t>User ownership</a:t>
          </a:r>
          <a:endParaRPr lang="en-ZA" dirty="0"/>
        </a:p>
      </dgm:t>
    </dgm:pt>
    <dgm:pt modelId="{72674882-6CA8-4B2C-B9B1-A7CF8EF24485}" type="parTrans" cxnId="{7FB0282A-9532-4847-8953-8CCEE0741E75}">
      <dgm:prSet/>
      <dgm:spPr/>
      <dgm:t>
        <a:bodyPr/>
        <a:lstStyle/>
        <a:p>
          <a:endParaRPr lang="en-ZA"/>
        </a:p>
      </dgm:t>
    </dgm:pt>
    <dgm:pt modelId="{7272CE4C-461B-4B88-8648-5F51F4556D9A}" type="sibTrans" cxnId="{7FB0282A-9532-4847-8953-8CCEE0741E75}">
      <dgm:prSet/>
      <dgm:spPr/>
      <dgm:t>
        <a:bodyPr/>
        <a:lstStyle/>
        <a:p>
          <a:endParaRPr lang="en-ZA"/>
        </a:p>
      </dgm:t>
    </dgm:pt>
    <dgm:pt modelId="{68C20F33-C5FF-4378-90D5-BE65EE28A9D5}">
      <dgm:prSet/>
      <dgm:spPr/>
      <dgm:t>
        <a:bodyPr/>
        <a:lstStyle/>
        <a:p>
          <a:r>
            <a:rPr lang="en-ZA" dirty="0" smtClean="0"/>
            <a:t>Planning achievable time frames / deadlines</a:t>
          </a:r>
          <a:endParaRPr lang="en-ZA" dirty="0"/>
        </a:p>
      </dgm:t>
    </dgm:pt>
    <dgm:pt modelId="{C08CD0F5-554C-4ADD-8B84-267A345EA6CC}" type="parTrans" cxnId="{EBB3A831-7E2C-44BD-923E-6659E02B6D6D}">
      <dgm:prSet/>
      <dgm:spPr/>
      <dgm:t>
        <a:bodyPr/>
        <a:lstStyle/>
        <a:p>
          <a:endParaRPr lang="en-ZA"/>
        </a:p>
      </dgm:t>
    </dgm:pt>
    <dgm:pt modelId="{6AF29605-0242-44CD-8851-F083561FE803}" type="sibTrans" cxnId="{EBB3A831-7E2C-44BD-923E-6659E02B6D6D}">
      <dgm:prSet/>
      <dgm:spPr/>
      <dgm:t>
        <a:bodyPr/>
        <a:lstStyle/>
        <a:p>
          <a:endParaRPr lang="en-ZA"/>
        </a:p>
      </dgm:t>
    </dgm:pt>
    <dgm:pt modelId="{C717347B-31B2-4549-9198-60C2F240759D}">
      <dgm:prSet/>
      <dgm:spPr>
        <a:solidFill>
          <a:srgbClr val="00B050"/>
        </a:solidFill>
      </dgm:spPr>
      <dgm:t>
        <a:bodyPr/>
        <a:lstStyle/>
        <a:p>
          <a:r>
            <a:rPr lang="en-ZA" dirty="0" smtClean="0"/>
            <a:t>One integrated platform to support entire business</a:t>
          </a:r>
          <a:endParaRPr lang="en-ZA" dirty="0"/>
        </a:p>
      </dgm:t>
    </dgm:pt>
    <dgm:pt modelId="{3A848521-46A5-4A2A-BCE4-09C26D17E61A}" type="parTrans" cxnId="{9A902CC2-56C0-48D6-9F1E-40DBDBD3B7ED}">
      <dgm:prSet/>
      <dgm:spPr/>
      <dgm:t>
        <a:bodyPr/>
        <a:lstStyle/>
        <a:p>
          <a:endParaRPr lang="en-ZA"/>
        </a:p>
      </dgm:t>
    </dgm:pt>
    <dgm:pt modelId="{AC706D0B-9E12-4E26-8AD4-958BB0E64C56}" type="sibTrans" cxnId="{9A902CC2-56C0-48D6-9F1E-40DBDBD3B7ED}">
      <dgm:prSet/>
      <dgm:spPr/>
      <dgm:t>
        <a:bodyPr/>
        <a:lstStyle/>
        <a:p>
          <a:endParaRPr lang="en-ZA"/>
        </a:p>
      </dgm:t>
    </dgm:pt>
    <dgm:pt modelId="{F788133A-F193-497B-B817-6A32A0C4AEBC}">
      <dgm:prSet/>
      <dgm:spPr>
        <a:solidFill>
          <a:srgbClr val="00B050"/>
        </a:solidFill>
      </dgm:spPr>
      <dgm:t>
        <a:bodyPr/>
        <a:lstStyle/>
        <a:p>
          <a:r>
            <a:rPr lang="en-ZA" dirty="0" smtClean="0"/>
            <a:t>Management Support and Buy-in</a:t>
          </a:r>
          <a:endParaRPr lang="en-ZA" dirty="0"/>
        </a:p>
      </dgm:t>
    </dgm:pt>
    <dgm:pt modelId="{D3260A0B-E1A7-466E-9735-E827AE76067E}" type="parTrans" cxnId="{AF6F984D-A7CA-465A-AD5C-FB187437446E}">
      <dgm:prSet/>
      <dgm:spPr/>
      <dgm:t>
        <a:bodyPr/>
        <a:lstStyle/>
        <a:p>
          <a:endParaRPr lang="en-ZA"/>
        </a:p>
      </dgm:t>
    </dgm:pt>
    <dgm:pt modelId="{6C2058DF-30B8-4973-941D-830CEE2DDCBC}" type="sibTrans" cxnId="{AF6F984D-A7CA-465A-AD5C-FB187437446E}">
      <dgm:prSet/>
      <dgm:spPr/>
      <dgm:t>
        <a:bodyPr/>
        <a:lstStyle/>
        <a:p>
          <a:endParaRPr lang="en-ZA"/>
        </a:p>
      </dgm:t>
    </dgm:pt>
    <dgm:pt modelId="{180792C1-3A05-4349-9306-CFB72F86D5D2}">
      <dgm:prSet/>
      <dgm:spPr/>
      <dgm:t>
        <a:bodyPr/>
        <a:lstStyle/>
        <a:p>
          <a:r>
            <a:rPr lang="en-ZA" dirty="0" smtClean="0"/>
            <a:t>Reviewing all current processes and standardisation</a:t>
          </a:r>
        </a:p>
      </dgm:t>
    </dgm:pt>
    <dgm:pt modelId="{0200FE0A-4439-49F3-B39D-AC318ABD35AA}" type="parTrans" cxnId="{C6D595BB-076D-4FBF-B878-2511948436EF}">
      <dgm:prSet/>
      <dgm:spPr/>
      <dgm:t>
        <a:bodyPr/>
        <a:lstStyle/>
        <a:p>
          <a:endParaRPr lang="en-ZA"/>
        </a:p>
      </dgm:t>
    </dgm:pt>
    <dgm:pt modelId="{4168845E-B2C1-464E-8867-C94BB27F630A}" type="sibTrans" cxnId="{C6D595BB-076D-4FBF-B878-2511948436EF}">
      <dgm:prSet/>
      <dgm:spPr/>
      <dgm:t>
        <a:bodyPr/>
        <a:lstStyle/>
        <a:p>
          <a:endParaRPr lang="en-ZA"/>
        </a:p>
      </dgm:t>
    </dgm:pt>
    <dgm:pt modelId="{62C7D448-BEA9-4F07-A3D3-B6CCBB66D03C}">
      <dgm:prSet/>
      <dgm:spPr>
        <a:solidFill>
          <a:srgbClr val="00B050"/>
        </a:solidFill>
      </dgm:spPr>
      <dgm:t>
        <a:bodyPr/>
        <a:lstStyle/>
        <a:p>
          <a:r>
            <a:rPr lang="en-ZA" dirty="0" smtClean="0"/>
            <a:t>Network infrastructure / capability</a:t>
          </a:r>
          <a:endParaRPr lang="en-ZA" dirty="0"/>
        </a:p>
      </dgm:t>
    </dgm:pt>
    <dgm:pt modelId="{0786817E-579C-434E-9BD8-A7B15E624AF0}" type="parTrans" cxnId="{2C7A0F9B-AF14-46E2-B880-FBC9B1528B17}">
      <dgm:prSet/>
      <dgm:spPr/>
      <dgm:t>
        <a:bodyPr/>
        <a:lstStyle/>
        <a:p>
          <a:endParaRPr lang="en-ZA"/>
        </a:p>
      </dgm:t>
    </dgm:pt>
    <dgm:pt modelId="{01929498-10DB-4DCD-BDE5-9605216CFBB3}" type="sibTrans" cxnId="{2C7A0F9B-AF14-46E2-B880-FBC9B1528B17}">
      <dgm:prSet/>
      <dgm:spPr/>
      <dgm:t>
        <a:bodyPr/>
        <a:lstStyle/>
        <a:p>
          <a:endParaRPr lang="en-ZA"/>
        </a:p>
      </dgm:t>
    </dgm:pt>
    <dgm:pt modelId="{52EF2DFE-24F9-42DE-8D80-64F931DC8263}">
      <dgm:prSet/>
      <dgm:spPr>
        <a:solidFill>
          <a:srgbClr val="00B050"/>
        </a:solidFill>
      </dgm:spPr>
      <dgm:t>
        <a:bodyPr/>
        <a:lstStyle/>
        <a:p>
          <a:r>
            <a:rPr lang="en-ZA" dirty="0" smtClean="0"/>
            <a:t>Full time project team</a:t>
          </a:r>
          <a:endParaRPr lang="en-ZA" dirty="0"/>
        </a:p>
      </dgm:t>
    </dgm:pt>
    <dgm:pt modelId="{19A0C519-238E-4F97-9FA1-6E6314C59E13}" type="parTrans" cxnId="{E7C67771-F809-4233-864E-F02E0D9C0415}">
      <dgm:prSet/>
      <dgm:spPr/>
      <dgm:t>
        <a:bodyPr/>
        <a:lstStyle/>
        <a:p>
          <a:endParaRPr lang="en-ZA"/>
        </a:p>
      </dgm:t>
    </dgm:pt>
    <dgm:pt modelId="{C1701F76-4E70-4F14-AE81-056C9E265B53}" type="sibTrans" cxnId="{E7C67771-F809-4233-864E-F02E0D9C0415}">
      <dgm:prSet/>
      <dgm:spPr/>
      <dgm:t>
        <a:bodyPr/>
        <a:lstStyle/>
        <a:p>
          <a:endParaRPr lang="en-ZA"/>
        </a:p>
      </dgm:t>
    </dgm:pt>
    <dgm:pt modelId="{905EBB26-1637-46D9-AE09-6BFC32EEB40A}">
      <dgm:prSet/>
      <dgm:spPr/>
      <dgm:t>
        <a:bodyPr/>
        <a:lstStyle/>
        <a:p>
          <a:r>
            <a:rPr lang="en-ZA" dirty="0" smtClean="0"/>
            <a:t>Multi-skilled  support staff</a:t>
          </a:r>
          <a:endParaRPr lang="en-ZA" dirty="0"/>
        </a:p>
      </dgm:t>
    </dgm:pt>
    <dgm:pt modelId="{E5141CE9-85F1-4837-B025-34F6B087F601}" type="parTrans" cxnId="{3B2A53C8-EB64-4182-9847-8F7214C69A95}">
      <dgm:prSet/>
      <dgm:spPr/>
      <dgm:t>
        <a:bodyPr/>
        <a:lstStyle/>
        <a:p>
          <a:endParaRPr lang="en-ZA"/>
        </a:p>
      </dgm:t>
    </dgm:pt>
    <dgm:pt modelId="{959404DF-3568-4AB1-991C-2DB65D9004E9}" type="sibTrans" cxnId="{3B2A53C8-EB64-4182-9847-8F7214C69A95}">
      <dgm:prSet/>
      <dgm:spPr/>
      <dgm:t>
        <a:bodyPr/>
        <a:lstStyle/>
        <a:p>
          <a:endParaRPr lang="en-ZA"/>
        </a:p>
      </dgm:t>
    </dgm:pt>
    <dgm:pt modelId="{CF55BB20-60E4-4B1B-9EAB-69880EF67B38}" type="pres">
      <dgm:prSet presAssocID="{DB174CC4-C5BA-41E1-A1DC-B5F09295753C}" presName="Name0" presStyleCnt="0">
        <dgm:presLayoutVars>
          <dgm:dir/>
          <dgm:animLvl val="lvl"/>
          <dgm:resizeHandles val="exact"/>
        </dgm:presLayoutVars>
      </dgm:prSet>
      <dgm:spPr/>
    </dgm:pt>
    <dgm:pt modelId="{53360B7C-4F0B-41CC-97BC-DB11C530040C}" type="pres">
      <dgm:prSet presAssocID="{338D9FA9-314C-4B06-86F2-9AA7CF950FE6}" presName="Name8" presStyleCnt="0"/>
      <dgm:spPr/>
    </dgm:pt>
    <dgm:pt modelId="{2C8903BB-EE3C-4C77-B955-F54B2762F51C}" type="pres">
      <dgm:prSet presAssocID="{338D9FA9-314C-4B06-86F2-9AA7CF950FE6}" presName="level" presStyleLbl="node1" presStyleIdx="0" presStyleCnt="8">
        <dgm:presLayoutVars>
          <dgm:chMax val="1"/>
          <dgm:bulletEnabled val="1"/>
        </dgm:presLayoutVars>
      </dgm:prSet>
      <dgm:spPr/>
      <dgm:t>
        <a:bodyPr/>
        <a:lstStyle/>
        <a:p>
          <a:endParaRPr lang="en-ZA"/>
        </a:p>
      </dgm:t>
    </dgm:pt>
    <dgm:pt modelId="{3F560AC1-AD8F-4D8F-999A-F0163D13AE75}" type="pres">
      <dgm:prSet presAssocID="{338D9FA9-314C-4B06-86F2-9AA7CF950FE6}" presName="levelTx" presStyleLbl="revTx" presStyleIdx="0" presStyleCnt="0">
        <dgm:presLayoutVars>
          <dgm:chMax val="1"/>
          <dgm:bulletEnabled val="1"/>
        </dgm:presLayoutVars>
      </dgm:prSet>
      <dgm:spPr/>
      <dgm:t>
        <a:bodyPr/>
        <a:lstStyle/>
        <a:p>
          <a:endParaRPr lang="en-ZA"/>
        </a:p>
      </dgm:t>
    </dgm:pt>
    <dgm:pt modelId="{5C217AB7-DE4B-4BC2-9EB7-BAC8D0584FCE}" type="pres">
      <dgm:prSet presAssocID="{68C20F33-C5FF-4378-90D5-BE65EE28A9D5}" presName="Name8" presStyleCnt="0"/>
      <dgm:spPr/>
    </dgm:pt>
    <dgm:pt modelId="{2DC735E9-9D9F-4F36-A4B2-398BF2BE3931}" type="pres">
      <dgm:prSet presAssocID="{68C20F33-C5FF-4378-90D5-BE65EE28A9D5}" presName="level" presStyleLbl="node1" presStyleIdx="1" presStyleCnt="8">
        <dgm:presLayoutVars>
          <dgm:chMax val="1"/>
          <dgm:bulletEnabled val="1"/>
        </dgm:presLayoutVars>
      </dgm:prSet>
      <dgm:spPr/>
      <dgm:t>
        <a:bodyPr/>
        <a:lstStyle/>
        <a:p>
          <a:endParaRPr lang="en-ZA"/>
        </a:p>
      </dgm:t>
    </dgm:pt>
    <dgm:pt modelId="{FCF83435-A3AB-4423-AF5F-96BCA426E841}" type="pres">
      <dgm:prSet presAssocID="{68C20F33-C5FF-4378-90D5-BE65EE28A9D5}" presName="levelTx" presStyleLbl="revTx" presStyleIdx="0" presStyleCnt="0">
        <dgm:presLayoutVars>
          <dgm:chMax val="1"/>
          <dgm:bulletEnabled val="1"/>
        </dgm:presLayoutVars>
      </dgm:prSet>
      <dgm:spPr/>
      <dgm:t>
        <a:bodyPr/>
        <a:lstStyle/>
        <a:p>
          <a:endParaRPr lang="en-ZA"/>
        </a:p>
      </dgm:t>
    </dgm:pt>
    <dgm:pt modelId="{BD2FCA6B-EED5-4ACA-9762-497EC228AEC0}" type="pres">
      <dgm:prSet presAssocID="{180792C1-3A05-4349-9306-CFB72F86D5D2}" presName="Name8" presStyleCnt="0"/>
      <dgm:spPr/>
    </dgm:pt>
    <dgm:pt modelId="{1F923CC0-B69E-4D69-A0A7-3254FA4089AD}" type="pres">
      <dgm:prSet presAssocID="{180792C1-3A05-4349-9306-CFB72F86D5D2}" presName="level" presStyleLbl="node1" presStyleIdx="2" presStyleCnt="8">
        <dgm:presLayoutVars>
          <dgm:chMax val="1"/>
          <dgm:bulletEnabled val="1"/>
        </dgm:presLayoutVars>
      </dgm:prSet>
      <dgm:spPr/>
      <dgm:t>
        <a:bodyPr/>
        <a:lstStyle/>
        <a:p>
          <a:endParaRPr lang="en-ZA"/>
        </a:p>
      </dgm:t>
    </dgm:pt>
    <dgm:pt modelId="{8B962237-0727-43FD-BEF2-4FA4FD00DFCF}" type="pres">
      <dgm:prSet presAssocID="{180792C1-3A05-4349-9306-CFB72F86D5D2}" presName="levelTx" presStyleLbl="revTx" presStyleIdx="0" presStyleCnt="0">
        <dgm:presLayoutVars>
          <dgm:chMax val="1"/>
          <dgm:bulletEnabled val="1"/>
        </dgm:presLayoutVars>
      </dgm:prSet>
      <dgm:spPr/>
      <dgm:t>
        <a:bodyPr/>
        <a:lstStyle/>
        <a:p>
          <a:endParaRPr lang="en-ZA"/>
        </a:p>
      </dgm:t>
    </dgm:pt>
    <dgm:pt modelId="{4E9601F8-A49F-4E23-A961-40E85FA3AB0C}" type="pres">
      <dgm:prSet presAssocID="{905EBB26-1637-46D9-AE09-6BFC32EEB40A}" presName="Name8" presStyleCnt="0"/>
      <dgm:spPr/>
    </dgm:pt>
    <dgm:pt modelId="{914CC345-7987-4FE0-A4BD-26AC2F8EC2B5}" type="pres">
      <dgm:prSet presAssocID="{905EBB26-1637-46D9-AE09-6BFC32EEB40A}" presName="level" presStyleLbl="node1" presStyleIdx="3" presStyleCnt="8">
        <dgm:presLayoutVars>
          <dgm:chMax val="1"/>
          <dgm:bulletEnabled val="1"/>
        </dgm:presLayoutVars>
      </dgm:prSet>
      <dgm:spPr/>
      <dgm:t>
        <a:bodyPr/>
        <a:lstStyle/>
        <a:p>
          <a:endParaRPr lang="en-ZA"/>
        </a:p>
      </dgm:t>
    </dgm:pt>
    <dgm:pt modelId="{83106A20-E016-47A1-9ECF-A2C273CEDEBF}" type="pres">
      <dgm:prSet presAssocID="{905EBB26-1637-46D9-AE09-6BFC32EEB40A}" presName="levelTx" presStyleLbl="revTx" presStyleIdx="0" presStyleCnt="0">
        <dgm:presLayoutVars>
          <dgm:chMax val="1"/>
          <dgm:bulletEnabled val="1"/>
        </dgm:presLayoutVars>
      </dgm:prSet>
      <dgm:spPr/>
      <dgm:t>
        <a:bodyPr/>
        <a:lstStyle/>
        <a:p>
          <a:endParaRPr lang="en-ZA"/>
        </a:p>
      </dgm:t>
    </dgm:pt>
    <dgm:pt modelId="{54DDB028-F94C-4E12-9C50-0410EBED9FB4}" type="pres">
      <dgm:prSet presAssocID="{52EF2DFE-24F9-42DE-8D80-64F931DC8263}" presName="Name8" presStyleCnt="0"/>
      <dgm:spPr/>
    </dgm:pt>
    <dgm:pt modelId="{0AA3E2A8-532C-4A2B-8338-EF17732ED852}" type="pres">
      <dgm:prSet presAssocID="{52EF2DFE-24F9-42DE-8D80-64F931DC8263}" presName="level" presStyleLbl="node1" presStyleIdx="4" presStyleCnt="8">
        <dgm:presLayoutVars>
          <dgm:chMax val="1"/>
          <dgm:bulletEnabled val="1"/>
        </dgm:presLayoutVars>
      </dgm:prSet>
      <dgm:spPr/>
      <dgm:t>
        <a:bodyPr/>
        <a:lstStyle/>
        <a:p>
          <a:endParaRPr lang="en-ZA"/>
        </a:p>
      </dgm:t>
    </dgm:pt>
    <dgm:pt modelId="{15D19418-7AD0-487D-90AE-699E6EB9D864}" type="pres">
      <dgm:prSet presAssocID="{52EF2DFE-24F9-42DE-8D80-64F931DC8263}" presName="levelTx" presStyleLbl="revTx" presStyleIdx="0" presStyleCnt="0">
        <dgm:presLayoutVars>
          <dgm:chMax val="1"/>
          <dgm:bulletEnabled val="1"/>
        </dgm:presLayoutVars>
      </dgm:prSet>
      <dgm:spPr/>
      <dgm:t>
        <a:bodyPr/>
        <a:lstStyle/>
        <a:p>
          <a:endParaRPr lang="en-ZA"/>
        </a:p>
      </dgm:t>
    </dgm:pt>
    <dgm:pt modelId="{86B5CDB5-5617-4232-962C-0A860D7FF399}" type="pres">
      <dgm:prSet presAssocID="{62C7D448-BEA9-4F07-A3D3-B6CCBB66D03C}" presName="Name8" presStyleCnt="0"/>
      <dgm:spPr/>
    </dgm:pt>
    <dgm:pt modelId="{4E46BD76-EFE4-465D-926F-CB17ECBCDEF2}" type="pres">
      <dgm:prSet presAssocID="{62C7D448-BEA9-4F07-A3D3-B6CCBB66D03C}" presName="level" presStyleLbl="node1" presStyleIdx="5" presStyleCnt="8">
        <dgm:presLayoutVars>
          <dgm:chMax val="1"/>
          <dgm:bulletEnabled val="1"/>
        </dgm:presLayoutVars>
      </dgm:prSet>
      <dgm:spPr/>
      <dgm:t>
        <a:bodyPr/>
        <a:lstStyle/>
        <a:p>
          <a:endParaRPr lang="en-ZA"/>
        </a:p>
      </dgm:t>
    </dgm:pt>
    <dgm:pt modelId="{BEDA7D34-BD7C-4D3D-833C-0D70E31AA799}" type="pres">
      <dgm:prSet presAssocID="{62C7D448-BEA9-4F07-A3D3-B6CCBB66D03C}" presName="levelTx" presStyleLbl="revTx" presStyleIdx="0" presStyleCnt="0">
        <dgm:presLayoutVars>
          <dgm:chMax val="1"/>
          <dgm:bulletEnabled val="1"/>
        </dgm:presLayoutVars>
      </dgm:prSet>
      <dgm:spPr/>
      <dgm:t>
        <a:bodyPr/>
        <a:lstStyle/>
        <a:p>
          <a:endParaRPr lang="en-ZA"/>
        </a:p>
      </dgm:t>
    </dgm:pt>
    <dgm:pt modelId="{3ECF054E-501B-4855-A7B0-FE702B5438D7}" type="pres">
      <dgm:prSet presAssocID="{C717347B-31B2-4549-9198-60C2F240759D}" presName="Name8" presStyleCnt="0"/>
      <dgm:spPr/>
    </dgm:pt>
    <dgm:pt modelId="{697C05C1-5221-4704-80CB-7636C2AD0342}" type="pres">
      <dgm:prSet presAssocID="{C717347B-31B2-4549-9198-60C2F240759D}" presName="level" presStyleLbl="node1" presStyleIdx="6" presStyleCnt="8">
        <dgm:presLayoutVars>
          <dgm:chMax val="1"/>
          <dgm:bulletEnabled val="1"/>
        </dgm:presLayoutVars>
      </dgm:prSet>
      <dgm:spPr/>
      <dgm:t>
        <a:bodyPr/>
        <a:lstStyle/>
        <a:p>
          <a:endParaRPr lang="en-ZA"/>
        </a:p>
      </dgm:t>
    </dgm:pt>
    <dgm:pt modelId="{3A873277-D9AD-4139-BFA4-431F5FF3EEDF}" type="pres">
      <dgm:prSet presAssocID="{C717347B-31B2-4549-9198-60C2F240759D}" presName="levelTx" presStyleLbl="revTx" presStyleIdx="0" presStyleCnt="0">
        <dgm:presLayoutVars>
          <dgm:chMax val="1"/>
          <dgm:bulletEnabled val="1"/>
        </dgm:presLayoutVars>
      </dgm:prSet>
      <dgm:spPr/>
      <dgm:t>
        <a:bodyPr/>
        <a:lstStyle/>
        <a:p>
          <a:endParaRPr lang="en-ZA"/>
        </a:p>
      </dgm:t>
    </dgm:pt>
    <dgm:pt modelId="{0DA711BA-9534-44A0-98A6-17DC4796F090}" type="pres">
      <dgm:prSet presAssocID="{F788133A-F193-497B-B817-6A32A0C4AEBC}" presName="Name8" presStyleCnt="0"/>
      <dgm:spPr/>
    </dgm:pt>
    <dgm:pt modelId="{CDA94F16-2371-4BEF-8244-21C8DCB34D31}" type="pres">
      <dgm:prSet presAssocID="{F788133A-F193-497B-B817-6A32A0C4AEBC}" presName="level" presStyleLbl="node1" presStyleIdx="7" presStyleCnt="8">
        <dgm:presLayoutVars>
          <dgm:chMax val="1"/>
          <dgm:bulletEnabled val="1"/>
        </dgm:presLayoutVars>
      </dgm:prSet>
      <dgm:spPr/>
      <dgm:t>
        <a:bodyPr/>
        <a:lstStyle/>
        <a:p>
          <a:endParaRPr lang="en-ZA"/>
        </a:p>
      </dgm:t>
    </dgm:pt>
    <dgm:pt modelId="{04550FDE-A2C1-4548-8014-E0102D381348}" type="pres">
      <dgm:prSet presAssocID="{F788133A-F193-497B-B817-6A32A0C4AEBC}" presName="levelTx" presStyleLbl="revTx" presStyleIdx="0" presStyleCnt="0">
        <dgm:presLayoutVars>
          <dgm:chMax val="1"/>
          <dgm:bulletEnabled val="1"/>
        </dgm:presLayoutVars>
      </dgm:prSet>
      <dgm:spPr/>
      <dgm:t>
        <a:bodyPr/>
        <a:lstStyle/>
        <a:p>
          <a:endParaRPr lang="en-ZA"/>
        </a:p>
      </dgm:t>
    </dgm:pt>
  </dgm:ptLst>
  <dgm:cxnLst>
    <dgm:cxn modelId="{7FB0282A-9532-4847-8953-8CCEE0741E75}" srcId="{DB174CC4-C5BA-41E1-A1DC-B5F09295753C}" destId="{338D9FA9-314C-4B06-86F2-9AA7CF950FE6}" srcOrd="0" destOrd="0" parTransId="{72674882-6CA8-4B2C-B9B1-A7CF8EF24485}" sibTransId="{7272CE4C-461B-4B88-8648-5F51F4556D9A}"/>
    <dgm:cxn modelId="{3B2A53C8-EB64-4182-9847-8F7214C69A95}" srcId="{DB174CC4-C5BA-41E1-A1DC-B5F09295753C}" destId="{905EBB26-1637-46D9-AE09-6BFC32EEB40A}" srcOrd="3" destOrd="0" parTransId="{E5141CE9-85F1-4837-B025-34F6B087F601}" sibTransId="{959404DF-3568-4AB1-991C-2DB65D9004E9}"/>
    <dgm:cxn modelId="{02375B00-55C9-472E-98F2-24C6FA5E2B83}" type="presOf" srcId="{52EF2DFE-24F9-42DE-8D80-64F931DC8263}" destId="{0AA3E2A8-532C-4A2B-8338-EF17732ED852}" srcOrd="0" destOrd="0" presId="urn:microsoft.com/office/officeart/2005/8/layout/pyramid1"/>
    <dgm:cxn modelId="{09CB871E-3B5C-43E1-9C2F-45D707740ACB}" type="presOf" srcId="{905EBB26-1637-46D9-AE09-6BFC32EEB40A}" destId="{83106A20-E016-47A1-9ECF-A2C273CEDEBF}" srcOrd="1" destOrd="0" presId="urn:microsoft.com/office/officeart/2005/8/layout/pyramid1"/>
    <dgm:cxn modelId="{6717603D-61A4-4EC4-852D-F1AADAF8F861}" type="presOf" srcId="{338D9FA9-314C-4B06-86F2-9AA7CF950FE6}" destId="{3F560AC1-AD8F-4D8F-999A-F0163D13AE75}" srcOrd="1" destOrd="0" presId="urn:microsoft.com/office/officeart/2005/8/layout/pyramid1"/>
    <dgm:cxn modelId="{C9750D08-A8F6-4B2B-83A4-0B920EB3C17B}" type="presOf" srcId="{905EBB26-1637-46D9-AE09-6BFC32EEB40A}" destId="{914CC345-7987-4FE0-A4BD-26AC2F8EC2B5}" srcOrd="0" destOrd="0" presId="urn:microsoft.com/office/officeart/2005/8/layout/pyramid1"/>
    <dgm:cxn modelId="{F54A67B4-AA0A-489A-B50B-5D6589715F71}" type="presOf" srcId="{52EF2DFE-24F9-42DE-8D80-64F931DC8263}" destId="{15D19418-7AD0-487D-90AE-699E6EB9D864}" srcOrd="1" destOrd="0" presId="urn:microsoft.com/office/officeart/2005/8/layout/pyramid1"/>
    <dgm:cxn modelId="{9A902CC2-56C0-48D6-9F1E-40DBDBD3B7ED}" srcId="{DB174CC4-C5BA-41E1-A1DC-B5F09295753C}" destId="{C717347B-31B2-4549-9198-60C2F240759D}" srcOrd="6" destOrd="0" parTransId="{3A848521-46A5-4A2A-BCE4-09C26D17E61A}" sibTransId="{AC706D0B-9E12-4E26-8AD4-958BB0E64C56}"/>
    <dgm:cxn modelId="{26355FAE-FB69-4CA6-A819-BE033E307602}" type="presOf" srcId="{68C20F33-C5FF-4378-90D5-BE65EE28A9D5}" destId="{FCF83435-A3AB-4423-AF5F-96BCA426E841}" srcOrd="1" destOrd="0" presId="urn:microsoft.com/office/officeart/2005/8/layout/pyramid1"/>
    <dgm:cxn modelId="{D032B9E8-4215-44EB-ABC8-CC20C8EFC269}" type="presOf" srcId="{DB174CC4-C5BA-41E1-A1DC-B5F09295753C}" destId="{CF55BB20-60E4-4B1B-9EAB-69880EF67B38}" srcOrd="0" destOrd="0" presId="urn:microsoft.com/office/officeart/2005/8/layout/pyramid1"/>
    <dgm:cxn modelId="{2C7A0F9B-AF14-46E2-B880-FBC9B1528B17}" srcId="{DB174CC4-C5BA-41E1-A1DC-B5F09295753C}" destId="{62C7D448-BEA9-4F07-A3D3-B6CCBB66D03C}" srcOrd="5" destOrd="0" parTransId="{0786817E-579C-434E-9BD8-A7B15E624AF0}" sibTransId="{01929498-10DB-4DCD-BDE5-9605216CFBB3}"/>
    <dgm:cxn modelId="{087BFAE5-4DAC-4D4C-ACBA-9002CFF77F75}" type="presOf" srcId="{62C7D448-BEA9-4F07-A3D3-B6CCBB66D03C}" destId="{4E46BD76-EFE4-465D-926F-CB17ECBCDEF2}" srcOrd="0" destOrd="0" presId="urn:microsoft.com/office/officeart/2005/8/layout/pyramid1"/>
    <dgm:cxn modelId="{38A98546-7EEC-48F4-8650-6962D23C2B17}" type="presOf" srcId="{180792C1-3A05-4349-9306-CFB72F86D5D2}" destId="{1F923CC0-B69E-4D69-A0A7-3254FA4089AD}" srcOrd="0" destOrd="0" presId="urn:microsoft.com/office/officeart/2005/8/layout/pyramid1"/>
    <dgm:cxn modelId="{9B4F5EB7-7965-4620-9DBA-7D787B237EB2}" type="presOf" srcId="{F788133A-F193-497B-B817-6A32A0C4AEBC}" destId="{CDA94F16-2371-4BEF-8244-21C8DCB34D31}" srcOrd="0" destOrd="0" presId="urn:microsoft.com/office/officeart/2005/8/layout/pyramid1"/>
    <dgm:cxn modelId="{C6D595BB-076D-4FBF-B878-2511948436EF}" srcId="{DB174CC4-C5BA-41E1-A1DC-B5F09295753C}" destId="{180792C1-3A05-4349-9306-CFB72F86D5D2}" srcOrd="2" destOrd="0" parTransId="{0200FE0A-4439-49F3-B39D-AC318ABD35AA}" sibTransId="{4168845E-B2C1-464E-8867-C94BB27F630A}"/>
    <dgm:cxn modelId="{E7C67771-F809-4233-864E-F02E0D9C0415}" srcId="{DB174CC4-C5BA-41E1-A1DC-B5F09295753C}" destId="{52EF2DFE-24F9-42DE-8D80-64F931DC8263}" srcOrd="4" destOrd="0" parTransId="{19A0C519-238E-4F97-9FA1-6E6314C59E13}" sibTransId="{C1701F76-4E70-4F14-AE81-056C9E265B53}"/>
    <dgm:cxn modelId="{F6764A00-F88D-42C8-8D4B-8D15671445E9}" type="presOf" srcId="{338D9FA9-314C-4B06-86F2-9AA7CF950FE6}" destId="{2C8903BB-EE3C-4C77-B955-F54B2762F51C}" srcOrd="0" destOrd="0" presId="urn:microsoft.com/office/officeart/2005/8/layout/pyramid1"/>
    <dgm:cxn modelId="{AF6F984D-A7CA-465A-AD5C-FB187437446E}" srcId="{DB174CC4-C5BA-41E1-A1DC-B5F09295753C}" destId="{F788133A-F193-497B-B817-6A32A0C4AEBC}" srcOrd="7" destOrd="0" parTransId="{D3260A0B-E1A7-466E-9735-E827AE76067E}" sibTransId="{6C2058DF-30B8-4973-941D-830CEE2DDCBC}"/>
    <dgm:cxn modelId="{6B25DC70-41E0-47B9-9A77-6F9E6899423E}" type="presOf" srcId="{C717347B-31B2-4549-9198-60C2F240759D}" destId="{3A873277-D9AD-4139-BFA4-431F5FF3EEDF}" srcOrd="1" destOrd="0" presId="urn:microsoft.com/office/officeart/2005/8/layout/pyramid1"/>
    <dgm:cxn modelId="{CF6CA3F3-A907-4A50-82B4-168E03CDA031}" type="presOf" srcId="{180792C1-3A05-4349-9306-CFB72F86D5D2}" destId="{8B962237-0727-43FD-BEF2-4FA4FD00DFCF}" srcOrd="1" destOrd="0" presId="urn:microsoft.com/office/officeart/2005/8/layout/pyramid1"/>
    <dgm:cxn modelId="{7AEB2963-419B-4411-AFB9-60BF2FFE2137}" type="presOf" srcId="{C717347B-31B2-4549-9198-60C2F240759D}" destId="{697C05C1-5221-4704-80CB-7636C2AD0342}" srcOrd="0" destOrd="0" presId="urn:microsoft.com/office/officeart/2005/8/layout/pyramid1"/>
    <dgm:cxn modelId="{00D67398-1ECC-4097-949D-60229A588D18}" type="presOf" srcId="{62C7D448-BEA9-4F07-A3D3-B6CCBB66D03C}" destId="{BEDA7D34-BD7C-4D3D-833C-0D70E31AA799}" srcOrd="1" destOrd="0" presId="urn:microsoft.com/office/officeart/2005/8/layout/pyramid1"/>
    <dgm:cxn modelId="{9D2508E4-F6AB-4077-8158-B3B51511AA35}" type="presOf" srcId="{F788133A-F193-497B-B817-6A32A0C4AEBC}" destId="{04550FDE-A2C1-4548-8014-E0102D381348}" srcOrd="1" destOrd="0" presId="urn:microsoft.com/office/officeart/2005/8/layout/pyramid1"/>
    <dgm:cxn modelId="{3A575370-E1AB-47C6-8A48-9533F2F065FC}" type="presOf" srcId="{68C20F33-C5FF-4378-90D5-BE65EE28A9D5}" destId="{2DC735E9-9D9F-4F36-A4B2-398BF2BE3931}" srcOrd="0" destOrd="0" presId="urn:microsoft.com/office/officeart/2005/8/layout/pyramid1"/>
    <dgm:cxn modelId="{EBB3A831-7E2C-44BD-923E-6659E02B6D6D}" srcId="{DB174CC4-C5BA-41E1-A1DC-B5F09295753C}" destId="{68C20F33-C5FF-4378-90D5-BE65EE28A9D5}" srcOrd="1" destOrd="0" parTransId="{C08CD0F5-554C-4ADD-8B84-267A345EA6CC}" sibTransId="{6AF29605-0242-44CD-8851-F083561FE803}"/>
    <dgm:cxn modelId="{64645CCD-E19C-4F4E-ACC6-3A4049DEDF56}" type="presParOf" srcId="{CF55BB20-60E4-4B1B-9EAB-69880EF67B38}" destId="{53360B7C-4F0B-41CC-97BC-DB11C530040C}" srcOrd="0" destOrd="0" presId="urn:microsoft.com/office/officeart/2005/8/layout/pyramid1"/>
    <dgm:cxn modelId="{4A21CA13-DDB7-4B96-9370-20F553633484}" type="presParOf" srcId="{53360B7C-4F0B-41CC-97BC-DB11C530040C}" destId="{2C8903BB-EE3C-4C77-B955-F54B2762F51C}" srcOrd="0" destOrd="0" presId="urn:microsoft.com/office/officeart/2005/8/layout/pyramid1"/>
    <dgm:cxn modelId="{DE48E295-1167-40C8-A443-07F5B86FEDB1}" type="presParOf" srcId="{53360B7C-4F0B-41CC-97BC-DB11C530040C}" destId="{3F560AC1-AD8F-4D8F-999A-F0163D13AE75}" srcOrd="1" destOrd="0" presId="urn:microsoft.com/office/officeart/2005/8/layout/pyramid1"/>
    <dgm:cxn modelId="{30614BCE-ED12-42CF-B901-6B4BEE8CA38A}" type="presParOf" srcId="{CF55BB20-60E4-4B1B-9EAB-69880EF67B38}" destId="{5C217AB7-DE4B-4BC2-9EB7-BAC8D0584FCE}" srcOrd="1" destOrd="0" presId="urn:microsoft.com/office/officeart/2005/8/layout/pyramid1"/>
    <dgm:cxn modelId="{8B5F3887-007D-470E-B54A-000A3C78A158}" type="presParOf" srcId="{5C217AB7-DE4B-4BC2-9EB7-BAC8D0584FCE}" destId="{2DC735E9-9D9F-4F36-A4B2-398BF2BE3931}" srcOrd="0" destOrd="0" presId="urn:microsoft.com/office/officeart/2005/8/layout/pyramid1"/>
    <dgm:cxn modelId="{669C08BB-0006-44EA-951D-713ABA900127}" type="presParOf" srcId="{5C217AB7-DE4B-4BC2-9EB7-BAC8D0584FCE}" destId="{FCF83435-A3AB-4423-AF5F-96BCA426E841}" srcOrd="1" destOrd="0" presId="urn:microsoft.com/office/officeart/2005/8/layout/pyramid1"/>
    <dgm:cxn modelId="{03235480-BB5E-4D84-810E-A8B745EC2405}" type="presParOf" srcId="{CF55BB20-60E4-4B1B-9EAB-69880EF67B38}" destId="{BD2FCA6B-EED5-4ACA-9762-497EC228AEC0}" srcOrd="2" destOrd="0" presId="urn:microsoft.com/office/officeart/2005/8/layout/pyramid1"/>
    <dgm:cxn modelId="{96320153-2EAD-44C0-8F1D-DFA01C5C718D}" type="presParOf" srcId="{BD2FCA6B-EED5-4ACA-9762-497EC228AEC0}" destId="{1F923CC0-B69E-4D69-A0A7-3254FA4089AD}" srcOrd="0" destOrd="0" presId="urn:microsoft.com/office/officeart/2005/8/layout/pyramid1"/>
    <dgm:cxn modelId="{B8A08495-7B47-4E3D-9F52-775F8387161E}" type="presParOf" srcId="{BD2FCA6B-EED5-4ACA-9762-497EC228AEC0}" destId="{8B962237-0727-43FD-BEF2-4FA4FD00DFCF}" srcOrd="1" destOrd="0" presId="urn:microsoft.com/office/officeart/2005/8/layout/pyramid1"/>
    <dgm:cxn modelId="{C49C5D23-300D-43B4-95EC-E3387484426E}" type="presParOf" srcId="{CF55BB20-60E4-4B1B-9EAB-69880EF67B38}" destId="{4E9601F8-A49F-4E23-A961-40E85FA3AB0C}" srcOrd="3" destOrd="0" presId="urn:microsoft.com/office/officeart/2005/8/layout/pyramid1"/>
    <dgm:cxn modelId="{86F9831D-6644-496B-A819-2FD38491B421}" type="presParOf" srcId="{4E9601F8-A49F-4E23-A961-40E85FA3AB0C}" destId="{914CC345-7987-4FE0-A4BD-26AC2F8EC2B5}" srcOrd="0" destOrd="0" presId="urn:microsoft.com/office/officeart/2005/8/layout/pyramid1"/>
    <dgm:cxn modelId="{353A25BD-9C89-41E2-ACBE-DFEABBEA96B9}" type="presParOf" srcId="{4E9601F8-A49F-4E23-A961-40E85FA3AB0C}" destId="{83106A20-E016-47A1-9ECF-A2C273CEDEBF}" srcOrd="1" destOrd="0" presId="urn:microsoft.com/office/officeart/2005/8/layout/pyramid1"/>
    <dgm:cxn modelId="{0346199B-9735-4E54-8709-869F264C9A33}" type="presParOf" srcId="{CF55BB20-60E4-4B1B-9EAB-69880EF67B38}" destId="{54DDB028-F94C-4E12-9C50-0410EBED9FB4}" srcOrd="4" destOrd="0" presId="urn:microsoft.com/office/officeart/2005/8/layout/pyramid1"/>
    <dgm:cxn modelId="{07493EE5-2F72-440A-AB7D-BE682390C349}" type="presParOf" srcId="{54DDB028-F94C-4E12-9C50-0410EBED9FB4}" destId="{0AA3E2A8-532C-4A2B-8338-EF17732ED852}" srcOrd="0" destOrd="0" presId="urn:microsoft.com/office/officeart/2005/8/layout/pyramid1"/>
    <dgm:cxn modelId="{5E0E4F22-68AE-4627-99A1-BB957CF11BF7}" type="presParOf" srcId="{54DDB028-F94C-4E12-9C50-0410EBED9FB4}" destId="{15D19418-7AD0-487D-90AE-699E6EB9D864}" srcOrd="1" destOrd="0" presId="urn:microsoft.com/office/officeart/2005/8/layout/pyramid1"/>
    <dgm:cxn modelId="{8AA22149-C2BE-4A09-9051-DE01681126D5}" type="presParOf" srcId="{CF55BB20-60E4-4B1B-9EAB-69880EF67B38}" destId="{86B5CDB5-5617-4232-962C-0A860D7FF399}" srcOrd="5" destOrd="0" presId="urn:microsoft.com/office/officeart/2005/8/layout/pyramid1"/>
    <dgm:cxn modelId="{D01F44ED-FDBD-43C7-9B12-3E266ED17593}" type="presParOf" srcId="{86B5CDB5-5617-4232-962C-0A860D7FF399}" destId="{4E46BD76-EFE4-465D-926F-CB17ECBCDEF2}" srcOrd="0" destOrd="0" presId="urn:microsoft.com/office/officeart/2005/8/layout/pyramid1"/>
    <dgm:cxn modelId="{1AFE9D28-5A66-438D-953B-446E5EB000BB}" type="presParOf" srcId="{86B5CDB5-5617-4232-962C-0A860D7FF399}" destId="{BEDA7D34-BD7C-4D3D-833C-0D70E31AA799}" srcOrd="1" destOrd="0" presId="urn:microsoft.com/office/officeart/2005/8/layout/pyramid1"/>
    <dgm:cxn modelId="{62B689F6-4333-43AF-A1E8-36B7B512C292}" type="presParOf" srcId="{CF55BB20-60E4-4B1B-9EAB-69880EF67B38}" destId="{3ECF054E-501B-4855-A7B0-FE702B5438D7}" srcOrd="6" destOrd="0" presId="urn:microsoft.com/office/officeart/2005/8/layout/pyramid1"/>
    <dgm:cxn modelId="{9F43A3DC-B6C7-42A7-8368-E0B44592F9FA}" type="presParOf" srcId="{3ECF054E-501B-4855-A7B0-FE702B5438D7}" destId="{697C05C1-5221-4704-80CB-7636C2AD0342}" srcOrd="0" destOrd="0" presId="urn:microsoft.com/office/officeart/2005/8/layout/pyramid1"/>
    <dgm:cxn modelId="{47AD8E23-0D1E-403A-933B-1C1864CD3857}" type="presParOf" srcId="{3ECF054E-501B-4855-A7B0-FE702B5438D7}" destId="{3A873277-D9AD-4139-BFA4-431F5FF3EEDF}" srcOrd="1" destOrd="0" presId="urn:microsoft.com/office/officeart/2005/8/layout/pyramid1"/>
    <dgm:cxn modelId="{2160F087-BCBC-451E-90E5-2E388125921A}" type="presParOf" srcId="{CF55BB20-60E4-4B1B-9EAB-69880EF67B38}" destId="{0DA711BA-9534-44A0-98A6-17DC4796F090}" srcOrd="7" destOrd="0" presId="urn:microsoft.com/office/officeart/2005/8/layout/pyramid1"/>
    <dgm:cxn modelId="{85130E3D-A6B9-48EB-9D08-340A6D013DAC}" type="presParOf" srcId="{0DA711BA-9534-44A0-98A6-17DC4796F090}" destId="{CDA94F16-2371-4BEF-8244-21C8DCB34D31}" srcOrd="0" destOrd="0" presId="urn:microsoft.com/office/officeart/2005/8/layout/pyramid1"/>
    <dgm:cxn modelId="{2A9E434C-5609-46B7-AA79-263F05F3B891}" type="presParOf" srcId="{0DA711BA-9534-44A0-98A6-17DC4796F090}" destId="{04550FDE-A2C1-4548-8014-E0102D381348}"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174CC4-C5BA-41E1-A1DC-B5F09295753C}" type="doc">
      <dgm:prSet loTypeId="urn:microsoft.com/office/officeart/2005/8/layout/pyramid1" loCatId="pyramid" qsTypeId="urn:microsoft.com/office/officeart/2005/8/quickstyle/simple1" qsCatId="simple" csTypeId="urn:microsoft.com/office/officeart/2005/8/colors/accent1_2" csCatId="accent1" phldr="1"/>
      <dgm:spPr/>
    </dgm:pt>
    <dgm:pt modelId="{338D9FA9-314C-4B06-86F2-9AA7CF950FE6}">
      <dgm:prSet/>
      <dgm:spPr/>
      <dgm:t>
        <a:bodyPr/>
        <a:lstStyle/>
        <a:p>
          <a:r>
            <a:rPr lang="en-ZA" dirty="0" smtClean="0"/>
            <a:t>User ownership</a:t>
          </a:r>
          <a:endParaRPr lang="en-ZA" dirty="0"/>
        </a:p>
      </dgm:t>
    </dgm:pt>
    <dgm:pt modelId="{72674882-6CA8-4B2C-B9B1-A7CF8EF24485}" type="parTrans" cxnId="{7FB0282A-9532-4847-8953-8CCEE0741E75}">
      <dgm:prSet/>
      <dgm:spPr/>
      <dgm:t>
        <a:bodyPr/>
        <a:lstStyle/>
        <a:p>
          <a:endParaRPr lang="en-ZA"/>
        </a:p>
      </dgm:t>
    </dgm:pt>
    <dgm:pt modelId="{7272CE4C-461B-4B88-8648-5F51F4556D9A}" type="sibTrans" cxnId="{7FB0282A-9532-4847-8953-8CCEE0741E75}">
      <dgm:prSet/>
      <dgm:spPr/>
      <dgm:t>
        <a:bodyPr/>
        <a:lstStyle/>
        <a:p>
          <a:endParaRPr lang="en-ZA"/>
        </a:p>
      </dgm:t>
    </dgm:pt>
    <dgm:pt modelId="{68C20F33-C5FF-4378-90D5-BE65EE28A9D5}">
      <dgm:prSet/>
      <dgm:spPr/>
      <dgm:t>
        <a:bodyPr/>
        <a:lstStyle/>
        <a:p>
          <a:r>
            <a:rPr lang="en-ZA" dirty="0" smtClean="0"/>
            <a:t>Planning achievable time frames / deadlines</a:t>
          </a:r>
          <a:endParaRPr lang="en-ZA" dirty="0"/>
        </a:p>
      </dgm:t>
    </dgm:pt>
    <dgm:pt modelId="{C08CD0F5-554C-4ADD-8B84-267A345EA6CC}" type="parTrans" cxnId="{EBB3A831-7E2C-44BD-923E-6659E02B6D6D}">
      <dgm:prSet/>
      <dgm:spPr/>
      <dgm:t>
        <a:bodyPr/>
        <a:lstStyle/>
        <a:p>
          <a:endParaRPr lang="en-ZA"/>
        </a:p>
      </dgm:t>
    </dgm:pt>
    <dgm:pt modelId="{6AF29605-0242-44CD-8851-F083561FE803}" type="sibTrans" cxnId="{EBB3A831-7E2C-44BD-923E-6659E02B6D6D}">
      <dgm:prSet/>
      <dgm:spPr/>
      <dgm:t>
        <a:bodyPr/>
        <a:lstStyle/>
        <a:p>
          <a:endParaRPr lang="en-ZA"/>
        </a:p>
      </dgm:t>
    </dgm:pt>
    <dgm:pt modelId="{C717347B-31B2-4549-9198-60C2F240759D}">
      <dgm:prSet/>
      <dgm:spPr>
        <a:solidFill>
          <a:srgbClr val="00B050"/>
        </a:solidFill>
      </dgm:spPr>
      <dgm:t>
        <a:bodyPr/>
        <a:lstStyle/>
        <a:p>
          <a:r>
            <a:rPr lang="en-ZA" dirty="0" smtClean="0"/>
            <a:t>One integrated platform to support entire business</a:t>
          </a:r>
          <a:endParaRPr lang="en-ZA" dirty="0"/>
        </a:p>
      </dgm:t>
    </dgm:pt>
    <dgm:pt modelId="{3A848521-46A5-4A2A-BCE4-09C26D17E61A}" type="parTrans" cxnId="{9A902CC2-56C0-48D6-9F1E-40DBDBD3B7ED}">
      <dgm:prSet/>
      <dgm:spPr/>
      <dgm:t>
        <a:bodyPr/>
        <a:lstStyle/>
        <a:p>
          <a:endParaRPr lang="en-ZA"/>
        </a:p>
      </dgm:t>
    </dgm:pt>
    <dgm:pt modelId="{AC706D0B-9E12-4E26-8AD4-958BB0E64C56}" type="sibTrans" cxnId="{9A902CC2-56C0-48D6-9F1E-40DBDBD3B7ED}">
      <dgm:prSet/>
      <dgm:spPr/>
      <dgm:t>
        <a:bodyPr/>
        <a:lstStyle/>
        <a:p>
          <a:endParaRPr lang="en-ZA"/>
        </a:p>
      </dgm:t>
    </dgm:pt>
    <dgm:pt modelId="{F788133A-F193-497B-B817-6A32A0C4AEBC}">
      <dgm:prSet/>
      <dgm:spPr>
        <a:solidFill>
          <a:srgbClr val="00B050"/>
        </a:solidFill>
      </dgm:spPr>
      <dgm:t>
        <a:bodyPr/>
        <a:lstStyle/>
        <a:p>
          <a:r>
            <a:rPr lang="en-ZA" dirty="0" smtClean="0"/>
            <a:t>Management Support and Buy-in</a:t>
          </a:r>
          <a:endParaRPr lang="en-ZA" dirty="0"/>
        </a:p>
      </dgm:t>
    </dgm:pt>
    <dgm:pt modelId="{D3260A0B-E1A7-466E-9735-E827AE76067E}" type="parTrans" cxnId="{AF6F984D-A7CA-465A-AD5C-FB187437446E}">
      <dgm:prSet/>
      <dgm:spPr/>
      <dgm:t>
        <a:bodyPr/>
        <a:lstStyle/>
        <a:p>
          <a:endParaRPr lang="en-ZA"/>
        </a:p>
      </dgm:t>
    </dgm:pt>
    <dgm:pt modelId="{6C2058DF-30B8-4973-941D-830CEE2DDCBC}" type="sibTrans" cxnId="{AF6F984D-A7CA-465A-AD5C-FB187437446E}">
      <dgm:prSet/>
      <dgm:spPr/>
      <dgm:t>
        <a:bodyPr/>
        <a:lstStyle/>
        <a:p>
          <a:endParaRPr lang="en-ZA"/>
        </a:p>
      </dgm:t>
    </dgm:pt>
    <dgm:pt modelId="{180792C1-3A05-4349-9306-CFB72F86D5D2}">
      <dgm:prSet/>
      <dgm:spPr/>
      <dgm:t>
        <a:bodyPr/>
        <a:lstStyle/>
        <a:p>
          <a:r>
            <a:rPr lang="en-ZA" dirty="0" smtClean="0"/>
            <a:t>Reviewing all current processes and standardisation</a:t>
          </a:r>
        </a:p>
      </dgm:t>
    </dgm:pt>
    <dgm:pt modelId="{0200FE0A-4439-49F3-B39D-AC318ABD35AA}" type="parTrans" cxnId="{C6D595BB-076D-4FBF-B878-2511948436EF}">
      <dgm:prSet/>
      <dgm:spPr/>
      <dgm:t>
        <a:bodyPr/>
        <a:lstStyle/>
        <a:p>
          <a:endParaRPr lang="en-ZA"/>
        </a:p>
      </dgm:t>
    </dgm:pt>
    <dgm:pt modelId="{4168845E-B2C1-464E-8867-C94BB27F630A}" type="sibTrans" cxnId="{C6D595BB-076D-4FBF-B878-2511948436EF}">
      <dgm:prSet/>
      <dgm:spPr/>
      <dgm:t>
        <a:bodyPr/>
        <a:lstStyle/>
        <a:p>
          <a:endParaRPr lang="en-ZA"/>
        </a:p>
      </dgm:t>
    </dgm:pt>
    <dgm:pt modelId="{62C7D448-BEA9-4F07-A3D3-B6CCBB66D03C}">
      <dgm:prSet/>
      <dgm:spPr>
        <a:solidFill>
          <a:srgbClr val="00B050"/>
        </a:solidFill>
      </dgm:spPr>
      <dgm:t>
        <a:bodyPr/>
        <a:lstStyle/>
        <a:p>
          <a:r>
            <a:rPr lang="en-ZA" dirty="0" smtClean="0"/>
            <a:t>Network infrastructure / capability</a:t>
          </a:r>
          <a:endParaRPr lang="en-ZA" dirty="0"/>
        </a:p>
      </dgm:t>
    </dgm:pt>
    <dgm:pt modelId="{0786817E-579C-434E-9BD8-A7B15E624AF0}" type="parTrans" cxnId="{2C7A0F9B-AF14-46E2-B880-FBC9B1528B17}">
      <dgm:prSet/>
      <dgm:spPr/>
      <dgm:t>
        <a:bodyPr/>
        <a:lstStyle/>
        <a:p>
          <a:endParaRPr lang="en-ZA"/>
        </a:p>
      </dgm:t>
    </dgm:pt>
    <dgm:pt modelId="{01929498-10DB-4DCD-BDE5-9605216CFBB3}" type="sibTrans" cxnId="{2C7A0F9B-AF14-46E2-B880-FBC9B1528B17}">
      <dgm:prSet/>
      <dgm:spPr/>
      <dgm:t>
        <a:bodyPr/>
        <a:lstStyle/>
        <a:p>
          <a:endParaRPr lang="en-ZA"/>
        </a:p>
      </dgm:t>
    </dgm:pt>
    <dgm:pt modelId="{52EF2DFE-24F9-42DE-8D80-64F931DC8263}">
      <dgm:prSet/>
      <dgm:spPr>
        <a:solidFill>
          <a:srgbClr val="00B050"/>
        </a:solidFill>
      </dgm:spPr>
      <dgm:t>
        <a:bodyPr/>
        <a:lstStyle/>
        <a:p>
          <a:r>
            <a:rPr lang="en-ZA" dirty="0" smtClean="0"/>
            <a:t>Full time project team</a:t>
          </a:r>
          <a:endParaRPr lang="en-ZA" dirty="0"/>
        </a:p>
      </dgm:t>
    </dgm:pt>
    <dgm:pt modelId="{19A0C519-238E-4F97-9FA1-6E6314C59E13}" type="parTrans" cxnId="{E7C67771-F809-4233-864E-F02E0D9C0415}">
      <dgm:prSet/>
      <dgm:spPr/>
      <dgm:t>
        <a:bodyPr/>
        <a:lstStyle/>
        <a:p>
          <a:endParaRPr lang="en-ZA"/>
        </a:p>
      </dgm:t>
    </dgm:pt>
    <dgm:pt modelId="{C1701F76-4E70-4F14-AE81-056C9E265B53}" type="sibTrans" cxnId="{E7C67771-F809-4233-864E-F02E0D9C0415}">
      <dgm:prSet/>
      <dgm:spPr/>
      <dgm:t>
        <a:bodyPr/>
        <a:lstStyle/>
        <a:p>
          <a:endParaRPr lang="en-ZA"/>
        </a:p>
      </dgm:t>
    </dgm:pt>
    <dgm:pt modelId="{905EBB26-1637-46D9-AE09-6BFC32EEB40A}">
      <dgm:prSet/>
      <dgm:spPr>
        <a:solidFill>
          <a:srgbClr val="FF0000"/>
        </a:solidFill>
      </dgm:spPr>
      <dgm:t>
        <a:bodyPr/>
        <a:lstStyle/>
        <a:p>
          <a:r>
            <a:rPr lang="en-ZA" dirty="0" smtClean="0"/>
            <a:t>Multi-skilled  support staff</a:t>
          </a:r>
          <a:endParaRPr lang="en-ZA" dirty="0"/>
        </a:p>
      </dgm:t>
    </dgm:pt>
    <dgm:pt modelId="{E5141CE9-85F1-4837-B025-34F6B087F601}" type="parTrans" cxnId="{3B2A53C8-EB64-4182-9847-8F7214C69A95}">
      <dgm:prSet/>
      <dgm:spPr/>
      <dgm:t>
        <a:bodyPr/>
        <a:lstStyle/>
        <a:p>
          <a:endParaRPr lang="en-ZA"/>
        </a:p>
      </dgm:t>
    </dgm:pt>
    <dgm:pt modelId="{959404DF-3568-4AB1-991C-2DB65D9004E9}" type="sibTrans" cxnId="{3B2A53C8-EB64-4182-9847-8F7214C69A95}">
      <dgm:prSet/>
      <dgm:spPr/>
      <dgm:t>
        <a:bodyPr/>
        <a:lstStyle/>
        <a:p>
          <a:endParaRPr lang="en-ZA"/>
        </a:p>
      </dgm:t>
    </dgm:pt>
    <dgm:pt modelId="{CF55BB20-60E4-4B1B-9EAB-69880EF67B38}" type="pres">
      <dgm:prSet presAssocID="{DB174CC4-C5BA-41E1-A1DC-B5F09295753C}" presName="Name0" presStyleCnt="0">
        <dgm:presLayoutVars>
          <dgm:dir/>
          <dgm:animLvl val="lvl"/>
          <dgm:resizeHandles val="exact"/>
        </dgm:presLayoutVars>
      </dgm:prSet>
      <dgm:spPr/>
    </dgm:pt>
    <dgm:pt modelId="{53360B7C-4F0B-41CC-97BC-DB11C530040C}" type="pres">
      <dgm:prSet presAssocID="{338D9FA9-314C-4B06-86F2-9AA7CF950FE6}" presName="Name8" presStyleCnt="0"/>
      <dgm:spPr/>
    </dgm:pt>
    <dgm:pt modelId="{2C8903BB-EE3C-4C77-B955-F54B2762F51C}" type="pres">
      <dgm:prSet presAssocID="{338D9FA9-314C-4B06-86F2-9AA7CF950FE6}" presName="level" presStyleLbl="node1" presStyleIdx="0" presStyleCnt="8">
        <dgm:presLayoutVars>
          <dgm:chMax val="1"/>
          <dgm:bulletEnabled val="1"/>
        </dgm:presLayoutVars>
      </dgm:prSet>
      <dgm:spPr/>
      <dgm:t>
        <a:bodyPr/>
        <a:lstStyle/>
        <a:p>
          <a:endParaRPr lang="en-ZA"/>
        </a:p>
      </dgm:t>
    </dgm:pt>
    <dgm:pt modelId="{3F560AC1-AD8F-4D8F-999A-F0163D13AE75}" type="pres">
      <dgm:prSet presAssocID="{338D9FA9-314C-4B06-86F2-9AA7CF950FE6}" presName="levelTx" presStyleLbl="revTx" presStyleIdx="0" presStyleCnt="0">
        <dgm:presLayoutVars>
          <dgm:chMax val="1"/>
          <dgm:bulletEnabled val="1"/>
        </dgm:presLayoutVars>
      </dgm:prSet>
      <dgm:spPr/>
      <dgm:t>
        <a:bodyPr/>
        <a:lstStyle/>
        <a:p>
          <a:endParaRPr lang="en-ZA"/>
        </a:p>
      </dgm:t>
    </dgm:pt>
    <dgm:pt modelId="{5C217AB7-DE4B-4BC2-9EB7-BAC8D0584FCE}" type="pres">
      <dgm:prSet presAssocID="{68C20F33-C5FF-4378-90D5-BE65EE28A9D5}" presName="Name8" presStyleCnt="0"/>
      <dgm:spPr/>
    </dgm:pt>
    <dgm:pt modelId="{2DC735E9-9D9F-4F36-A4B2-398BF2BE3931}" type="pres">
      <dgm:prSet presAssocID="{68C20F33-C5FF-4378-90D5-BE65EE28A9D5}" presName="level" presStyleLbl="node1" presStyleIdx="1" presStyleCnt="8">
        <dgm:presLayoutVars>
          <dgm:chMax val="1"/>
          <dgm:bulletEnabled val="1"/>
        </dgm:presLayoutVars>
      </dgm:prSet>
      <dgm:spPr/>
      <dgm:t>
        <a:bodyPr/>
        <a:lstStyle/>
        <a:p>
          <a:endParaRPr lang="en-ZA"/>
        </a:p>
      </dgm:t>
    </dgm:pt>
    <dgm:pt modelId="{FCF83435-A3AB-4423-AF5F-96BCA426E841}" type="pres">
      <dgm:prSet presAssocID="{68C20F33-C5FF-4378-90D5-BE65EE28A9D5}" presName="levelTx" presStyleLbl="revTx" presStyleIdx="0" presStyleCnt="0">
        <dgm:presLayoutVars>
          <dgm:chMax val="1"/>
          <dgm:bulletEnabled val="1"/>
        </dgm:presLayoutVars>
      </dgm:prSet>
      <dgm:spPr/>
      <dgm:t>
        <a:bodyPr/>
        <a:lstStyle/>
        <a:p>
          <a:endParaRPr lang="en-ZA"/>
        </a:p>
      </dgm:t>
    </dgm:pt>
    <dgm:pt modelId="{BD2FCA6B-EED5-4ACA-9762-497EC228AEC0}" type="pres">
      <dgm:prSet presAssocID="{180792C1-3A05-4349-9306-CFB72F86D5D2}" presName="Name8" presStyleCnt="0"/>
      <dgm:spPr/>
    </dgm:pt>
    <dgm:pt modelId="{1F923CC0-B69E-4D69-A0A7-3254FA4089AD}" type="pres">
      <dgm:prSet presAssocID="{180792C1-3A05-4349-9306-CFB72F86D5D2}" presName="level" presStyleLbl="node1" presStyleIdx="2" presStyleCnt="8">
        <dgm:presLayoutVars>
          <dgm:chMax val="1"/>
          <dgm:bulletEnabled val="1"/>
        </dgm:presLayoutVars>
      </dgm:prSet>
      <dgm:spPr/>
      <dgm:t>
        <a:bodyPr/>
        <a:lstStyle/>
        <a:p>
          <a:endParaRPr lang="en-ZA"/>
        </a:p>
      </dgm:t>
    </dgm:pt>
    <dgm:pt modelId="{8B962237-0727-43FD-BEF2-4FA4FD00DFCF}" type="pres">
      <dgm:prSet presAssocID="{180792C1-3A05-4349-9306-CFB72F86D5D2}" presName="levelTx" presStyleLbl="revTx" presStyleIdx="0" presStyleCnt="0">
        <dgm:presLayoutVars>
          <dgm:chMax val="1"/>
          <dgm:bulletEnabled val="1"/>
        </dgm:presLayoutVars>
      </dgm:prSet>
      <dgm:spPr/>
      <dgm:t>
        <a:bodyPr/>
        <a:lstStyle/>
        <a:p>
          <a:endParaRPr lang="en-ZA"/>
        </a:p>
      </dgm:t>
    </dgm:pt>
    <dgm:pt modelId="{4E9601F8-A49F-4E23-A961-40E85FA3AB0C}" type="pres">
      <dgm:prSet presAssocID="{905EBB26-1637-46D9-AE09-6BFC32EEB40A}" presName="Name8" presStyleCnt="0"/>
      <dgm:spPr/>
    </dgm:pt>
    <dgm:pt modelId="{914CC345-7987-4FE0-A4BD-26AC2F8EC2B5}" type="pres">
      <dgm:prSet presAssocID="{905EBB26-1637-46D9-AE09-6BFC32EEB40A}" presName="level" presStyleLbl="node1" presStyleIdx="3" presStyleCnt="8">
        <dgm:presLayoutVars>
          <dgm:chMax val="1"/>
          <dgm:bulletEnabled val="1"/>
        </dgm:presLayoutVars>
      </dgm:prSet>
      <dgm:spPr/>
      <dgm:t>
        <a:bodyPr/>
        <a:lstStyle/>
        <a:p>
          <a:endParaRPr lang="en-ZA"/>
        </a:p>
      </dgm:t>
    </dgm:pt>
    <dgm:pt modelId="{83106A20-E016-47A1-9ECF-A2C273CEDEBF}" type="pres">
      <dgm:prSet presAssocID="{905EBB26-1637-46D9-AE09-6BFC32EEB40A}" presName="levelTx" presStyleLbl="revTx" presStyleIdx="0" presStyleCnt="0">
        <dgm:presLayoutVars>
          <dgm:chMax val="1"/>
          <dgm:bulletEnabled val="1"/>
        </dgm:presLayoutVars>
      </dgm:prSet>
      <dgm:spPr/>
      <dgm:t>
        <a:bodyPr/>
        <a:lstStyle/>
        <a:p>
          <a:endParaRPr lang="en-ZA"/>
        </a:p>
      </dgm:t>
    </dgm:pt>
    <dgm:pt modelId="{54DDB028-F94C-4E12-9C50-0410EBED9FB4}" type="pres">
      <dgm:prSet presAssocID="{52EF2DFE-24F9-42DE-8D80-64F931DC8263}" presName="Name8" presStyleCnt="0"/>
      <dgm:spPr/>
    </dgm:pt>
    <dgm:pt modelId="{0AA3E2A8-532C-4A2B-8338-EF17732ED852}" type="pres">
      <dgm:prSet presAssocID="{52EF2DFE-24F9-42DE-8D80-64F931DC8263}" presName="level" presStyleLbl="node1" presStyleIdx="4" presStyleCnt="8">
        <dgm:presLayoutVars>
          <dgm:chMax val="1"/>
          <dgm:bulletEnabled val="1"/>
        </dgm:presLayoutVars>
      </dgm:prSet>
      <dgm:spPr/>
      <dgm:t>
        <a:bodyPr/>
        <a:lstStyle/>
        <a:p>
          <a:endParaRPr lang="en-ZA"/>
        </a:p>
      </dgm:t>
    </dgm:pt>
    <dgm:pt modelId="{15D19418-7AD0-487D-90AE-699E6EB9D864}" type="pres">
      <dgm:prSet presAssocID="{52EF2DFE-24F9-42DE-8D80-64F931DC8263}" presName="levelTx" presStyleLbl="revTx" presStyleIdx="0" presStyleCnt="0">
        <dgm:presLayoutVars>
          <dgm:chMax val="1"/>
          <dgm:bulletEnabled val="1"/>
        </dgm:presLayoutVars>
      </dgm:prSet>
      <dgm:spPr/>
      <dgm:t>
        <a:bodyPr/>
        <a:lstStyle/>
        <a:p>
          <a:endParaRPr lang="en-ZA"/>
        </a:p>
      </dgm:t>
    </dgm:pt>
    <dgm:pt modelId="{86B5CDB5-5617-4232-962C-0A860D7FF399}" type="pres">
      <dgm:prSet presAssocID="{62C7D448-BEA9-4F07-A3D3-B6CCBB66D03C}" presName="Name8" presStyleCnt="0"/>
      <dgm:spPr/>
    </dgm:pt>
    <dgm:pt modelId="{4E46BD76-EFE4-465D-926F-CB17ECBCDEF2}" type="pres">
      <dgm:prSet presAssocID="{62C7D448-BEA9-4F07-A3D3-B6CCBB66D03C}" presName="level" presStyleLbl="node1" presStyleIdx="5" presStyleCnt="8" custLinFactNeighborY="-5867">
        <dgm:presLayoutVars>
          <dgm:chMax val="1"/>
          <dgm:bulletEnabled val="1"/>
        </dgm:presLayoutVars>
      </dgm:prSet>
      <dgm:spPr/>
      <dgm:t>
        <a:bodyPr/>
        <a:lstStyle/>
        <a:p>
          <a:endParaRPr lang="en-ZA"/>
        </a:p>
      </dgm:t>
    </dgm:pt>
    <dgm:pt modelId="{BEDA7D34-BD7C-4D3D-833C-0D70E31AA799}" type="pres">
      <dgm:prSet presAssocID="{62C7D448-BEA9-4F07-A3D3-B6CCBB66D03C}" presName="levelTx" presStyleLbl="revTx" presStyleIdx="0" presStyleCnt="0">
        <dgm:presLayoutVars>
          <dgm:chMax val="1"/>
          <dgm:bulletEnabled val="1"/>
        </dgm:presLayoutVars>
      </dgm:prSet>
      <dgm:spPr/>
      <dgm:t>
        <a:bodyPr/>
        <a:lstStyle/>
        <a:p>
          <a:endParaRPr lang="en-ZA"/>
        </a:p>
      </dgm:t>
    </dgm:pt>
    <dgm:pt modelId="{3ECF054E-501B-4855-A7B0-FE702B5438D7}" type="pres">
      <dgm:prSet presAssocID="{C717347B-31B2-4549-9198-60C2F240759D}" presName="Name8" presStyleCnt="0"/>
      <dgm:spPr/>
    </dgm:pt>
    <dgm:pt modelId="{697C05C1-5221-4704-80CB-7636C2AD0342}" type="pres">
      <dgm:prSet presAssocID="{C717347B-31B2-4549-9198-60C2F240759D}" presName="level" presStyleLbl="node1" presStyleIdx="6" presStyleCnt="8" custLinFactNeighborY="-5867">
        <dgm:presLayoutVars>
          <dgm:chMax val="1"/>
          <dgm:bulletEnabled val="1"/>
        </dgm:presLayoutVars>
      </dgm:prSet>
      <dgm:spPr/>
      <dgm:t>
        <a:bodyPr/>
        <a:lstStyle/>
        <a:p>
          <a:endParaRPr lang="en-ZA"/>
        </a:p>
      </dgm:t>
    </dgm:pt>
    <dgm:pt modelId="{3A873277-D9AD-4139-BFA4-431F5FF3EEDF}" type="pres">
      <dgm:prSet presAssocID="{C717347B-31B2-4549-9198-60C2F240759D}" presName="levelTx" presStyleLbl="revTx" presStyleIdx="0" presStyleCnt="0">
        <dgm:presLayoutVars>
          <dgm:chMax val="1"/>
          <dgm:bulletEnabled val="1"/>
        </dgm:presLayoutVars>
      </dgm:prSet>
      <dgm:spPr/>
      <dgm:t>
        <a:bodyPr/>
        <a:lstStyle/>
        <a:p>
          <a:endParaRPr lang="en-ZA"/>
        </a:p>
      </dgm:t>
    </dgm:pt>
    <dgm:pt modelId="{0DA711BA-9534-44A0-98A6-17DC4796F090}" type="pres">
      <dgm:prSet presAssocID="{F788133A-F193-497B-B817-6A32A0C4AEBC}" presName="Name8" presStyleCnt="0"/>
      <dgm:spPr/>
    </dgm:pt>
    <dgm:pt modelId="{CDA94F16-2371-4BEF-8244-21C8DCB34D31}" type="pres">
      <dgm:prSet presAssocID="{F788133A-F193-497B-B817-6A32A0C4AEBC}" presName="level" presStyleLbl="node1" presStyleIdx="7" presStyleCnt="8" custLinFactNeighborY="-5867">
        <dgm:presLayoutVars>
          <dgm:chMax val="1"/>
          <dgm:bulletEnabled val="1"/>
        </dgm:presLayoutVars>
      </dgm:prSet>
      <dgm:spPr/>
      <dgm:t>
        <a:bodyPr/>
        <a:lstStyle/>
        <a:p>
          <a:endParaRPr lang="en-ZA"/>
        </a:p>
      </dgm:t>
    </dgm:pt>
    <dgm:pt modelId="{04550FDE-A2C1-4548-8014-E0102D381348}" type="pres">
      <dgm:prSet presAssocID="{F788133A-F193-497B-B817-6A32A0C4AEBC}" presName="levelTx" presStyleLbl="revTx" presStyleIdx="0" presStyleCnt="0">
        <dgm:presLayoutVars>
          <dgm:chMax val="1"/>
          <dgm:bulletEnabled val="1"/>
        </dgm:presLayoutVars>
      </dgm:prSet>
      <dgm:spPr/>
      <dgm:t>
        <a:bodyPr/>
        <a:lstStyle/>
        <a:p>
          <a:endParaRPr lang="en-ZA"/>
        </a:p>
      </dgm:t>
    </dgm:pt>
  </dgm:ptLst>
  <dgm:cxnLst>
    <dgm:cxn modelId="{7FB0282A-9532-4847-8953-8CCEE0741E75}" srcId="{DB174CC4-C5BA-41E1-A1DC-B5F09295753C}" destId="{338D9FA9-314C-4B06-86F2-9AA7CF950FE6}" srcOrd="0" destOrd="0" parTransId="{72674882-6CA8-4B2C-B9B1-A7CF8EF24485}" sibTransId="{7272CE4C-461B-4B88-8648-5F51F4556D9A}"/>
    <dgm:cxn modelId="{0EB902FF-FB42-4E4D-8FA0-BCC3FC94822C}" type="presOf" srcId="{180792C1-3A05-4349-9306-CFB72F86D5D2}" destId="{8B962237-0727-43FD-BEF2-4FA4FD00DFCF}" srcOrd="1" destOrd="0" presId="urn:microsoft.com/office/officeart/2005/8/layout/pyramid1"/>
    <dgm:cxn modelId="{3B2A53C8-EB64-4182-9847-8F7214C69A95}" srcId="{DB174CC4-C5BA-41E1-A1DC-B5F09295753C}" destId="{905EBB26-1637-46D9-AE09-6BFC32EEB40A}" srcOrd="3" destOrd="0" parTransId="{E5141CE9-85F1-4837-B025-34F6B087F601}" sibTransId="{959404DF-3568-4AB1-991C-2DB65D9004E9}"/>
    <dgm:cxn modelId="{A4F58B6F-BA12-47E0-80C3-7C729E05EDD0}" type="presOf" srcId="{52EF2DFE-24F9-42DE-8D80-64F931DC8263}" destId="{15D19418-7AD0-487D-90AE-699E6EB9D864}" srcOrd="1" destOrd="0" presId="urn:microsoft.com/office/officeart/2005/8/layout/pyramid1"/>
    <dgm:cxn modelId="{4A4D1460-E420-436E-90D3-BF2914F7B90D}" type="presOf" srcId="{52EF2DFE-24F9-42DE-8D80-64F931DC8263}" destId="{0AA3E2A8-532C-4A2B-8338-EF17732ED852}" srcOrd="0" destOrd="0" presId="urn:microsoft.com/office/officeart/2005/8/layout/pyramid1"/>
    <dgm:cxn modelId="{37CC387F-6CF5-4D2C-81CC-991B75E9B500}" type="presOf" srcId="{905EBB26-1637-46D9-AE09-6BFC32EEB40A}" destId="{83106A20-E016-47A1-9ECF-A2C273CEDEBF}" srcOrd="1" destOrd="0" presId="urn:microsoft.com/office/officeart/2005/8/layout/pyramid1"/>
    <dgm:cxn modelId="{9A902CC2-56C0-48D6-9F1E-40DBDBD3B7ED}" srcId="{DB174CC4-C5BA-41E1-A1DC-B5F09295753C}" destId="{C717347B-31B2-4549-9198-60C2F240759D}" srcOrd="6" destOrd="0" parTransId="{3A848521-46A5-4A2A-BCE4-09C26D17E61A}" sibTransId="{AC706D0B-9E12-4E26-8AD4-958BB0E64C56}"/>
    <dgm:cxn modelId="{5F7E659B-9704-4237-AAE1-D810F97427BB}" type="presOf" srcId="{F788133A-F193-497B-B817-6A32A0C4AEBC}" destId="{CDA94F16-2371-4BEF-8244-21C8DCB34D31}" srcOrd="0" destOrd="0" presId="urn:microsoft.com/office/officeart/2005/8/layout/pyramid1"/>
    <dgm:cxn modelId="{76848E60-7BC2-443E-BFE0-B889C989F048}" type="presOf" srcId="{68C20F33-C5FF-4378-90D5-BE65EE28A9D5}" destId="{FCF83435-A3AB-4423-AF5F-96BCA426E841}" srcOrd="1" destOrd="0" presId="urn:microsoft.com/office/officeart/2005/8/layout/pyramid1"/>
    <dgm:cxn modelId="{2C7A0F9B-AF14-46E2-B880-FBC9B1528B17}" srcId="{DB174CC4-C5BA-41E1-A1DC-B5F09295753C}" destId="{62C7D448-BEA9-4F07-A3D3-B6CCBB66D03C}" srcOrd="5" destOrd="0" parTransId="{0786817E-579C-434E-9BD8-A7B15E624AF0}" sibTransId="{01929498-10DB-4DCD-BDE5-9605216CFBB3}"/>
    <dgm:cxn modelId="{4D4E00A1-30E8-4802-BA9E-F21C598EF7CB}" type="presOf" srcId="{68C20F33-C5FF-4378-90D5-BE65EE28A9D5}" destId="{2DC735E9-9D9F-4F36-A4B2-398BF2BE3931}" srcOrd="0" destOrd="0" presId="urn:microsoft.com/office/officeart/2005/8/layout/pyramid1"/>
    <dgm:cxn modelId="{DF7C840D-BDAE-49B6-92E8-11E47F1419BB}" type="presOf" srcId="{338D9FA9-314C-4B06-86F2-9AA7CF950FE6}" destId="{2C8903BB-EE3C-4C77-B955-F54B2762F51C}" srcOrd="0" destOrd="0" presId="urn:microsoft.com/office/officeart/2005/8/layout/pyramid1"/>
    <dgm:cxn modelId="{3AB79749-18A3-4B04-A18F-E2C49AF76063}" type="presOf" srcId="{62C7D448-BEA9-4F07-A3D3-B6CCBB66D03C}" destId="{BEDA7D34-BD7C-4D3D-833C-0D70E31AA799}" srcOrd="1" destOrd="0" presId="urn:microsoft.com/office/officeart/2005/8/layout/pyramid1"/>
    <dgm:cxn modelId="{C6D595BB-076D-4FBF-B878-2511948436EF}" srcId="{DB174CC4-C5BA-41E1-A1DC-B5F09295753C}" destId="{180792C1-3A05-4349-9306-CFB72F86D5D2}" srcOrd="2" destOrd="0" parTransId="{0200FE0A-4439-49F3-B39D-AC318ABD35AA}" sibTransId="{4168845E-B2C1-464E-8867-C94BB27F630A}"/>
    <dgm:cxn modelId="{87C9E552-E555-4FF8-B6ED-4DFFC34E91A0}" type="presOf" srcId="{338D9FA9-314C-4B06-86F2-9AA7CF950FE6}" destId="{3F560AC1-AD8F-4D8F-999A-F0163D13AE75}" srcOrd="1" destOrd="0" presId="urn:microsoft.com/office/officeart/2005/8/layout/pyramid1"/>
    <dgm:cxn modelId="{3FC779FA-4F16-476A-8D4E-FE7A3E387B64}" type="presOf" srcId="{F788133A-F193-497B-B817-6A32A0C4AEBC}" destId="{04550FDE-A2C1-4548-8014-E0102D381348}" srcOrd="1" destOrd="0" presId="urn:microsoft.com/office/officeart/2005/8/layout/pyramid1"/>
    <dgm:cxn modelId="{E7C67771-F809-4233-864E-F02E0D9C0415}" srcId="{DB174CC4-C5BA-41E1-A1DC-B5F09295753C}" destId="{52EF2DFE-24F9-42DE-8D80-64F931DC8263}" srcOrd="4" destOrd="0" parTransId="{19A0C519-238E-4F97-9FA1-6E6314C59E13}" sibTransId="{C1701F76-4E70-4F14-AE81-056C9E265B53}"/>
    <dgm:cxn modelId="{AF6F984D-A7CA-465A-AD5C-FB187437446E}" srcId="{DB174CC4-C5BA-41E1-A1DC-B5F09295753C}" destId="{F788133A-F193-497B-B817-6A32A0C4AEBC}" srcOrd="7" destOrd="0" parTransId="{D3260A0B-E1A7-466E-9735-E827AE76067E}" sibTransId="{6C2058DF-30B8-4973-941D-830CEE2DDCBC}"/>
    <dgm:cxn modelId="{DDE60839-EFA4-4B32-8E67-70E5D50A9019}" type="presOf" srcId="{C717347B-31B2-4549-9198-60C2F240759D}" destId="{697C05C1-5221-4704-80CB-7636C2AD0342}" srcOrd="0" destOrd="0" presId="urn:microsoft.com/office/officeart/2005/8/layout/pyramid1"/>
    <dgm:cxn modelId="{5374451D-CE15-4744-BF4A-DA56AE896092}" type="presOf" srcId="{905EBB26-1637-46D9-AE09-6BFC32EEB40A}" destId="{914CC345-7987-4FE0-A4BD-26AC2F8EC2B5}" srcOrd="0" destOrd="0" presId="urn:microsoft.com/office/officeart/2005/8/layout/pyramid1"/>
    <dgm:cxn modelId="{EDB5A7FA-1193-4054-A811-CEA402E7C07B}" type="presOf" srcId="{C717347B-31B2-4549-9198-60C2F240759D}" destId="{3A873277-D9AD-4139-BFA4-431F5FF3EEDF}" srcOrd="1" destOrd="0" presId="urn:microsoft.com/office/officeart/2005/8/layout/pyramid1"/>
    <dgm:cxn modelId="{F6AF27D2-9AF9-43FE-88C2-FEBA6DE8C788}" type="presOf" srcId="{180792C1-3A05-4349-9306-CFB72F86D5D2}" destId="{1F923CC0-B69E-4D69-A0A7-3254FA4089AD}" srcOrd="0" destOrd="0" presId="urn:microsoft.com/office/officeart/2005/8/layout/pyramid1"/>
    <dgm:cxn modelId="{D0250E8E-7C67-4BA8-87A5-2FE308F31EDC}" type="presOf" srcId="{62C7D448-BEA9-4F07-A3D3-B6CCBB66D03C}" destId="{4E46BD76-EFE4-465D-926F-CB17ECBCDEF2}" srcOrd="0" destOrd="0" presId="urn:microsoft.com/office/officeart/2005/8/layout/pyramid1"/>
    <dgm:cxn modelId="{EBB3A831-7E2C-44BD-923E-6659E02B6D6D}" srcId="{DB174CC4-C5BA-41E1-A1DC-B5F09295753C}" destId="{68C20F33-C5FF-4378-90D5-BE65EE28A9D5}" srcOrd="1" destOrd="0" parTransId="{C08CD0F5-554C-4ADD-8B84-267A345EA6CC}" sibTransId="{6AF29605-0242-44CD-8851-F083561FE803}"/>
    <dgm:cxn modelId="{B6A072F9-F294-4C6D-8B90-8AEEA2D72FB5}" type="presOf" srcId="{DB174CC4-C5BA-41E1-A1DC-B5F09295753C}" destId="{CF55BB20-60E4-4B1B-9EAB-69880EF67B38}" srcOrd="0" destOrd="0" presId="urn:microsoft.com/office/officeart/2005/8/layout/pyramid1"/>
    <dgm:cxn modelId="{79E02362-C653-4C4F-9A50-FC30F0BE1DE1}" type="presParOf" srcId="{CF55BB20-60E4-4B1B-9EAB-69880EF67B38}" destId="{53360B7C-4F0B-41CC-97BC-DB11C530040C}" srcOrd="0" destOrd="0" presId="urn:microsoft.com/office/officeart/2005/8/layout/pyramid1"/>
    <dgm:cxn modelId="{78B2D48A-7D42-4A1D-A84B-5C69F29C829C}" type="presParOf" srcId="{53360B7C-4F0B-41CC-97BC-DB11C530040C}" destId="{2C8903BB-EE3C-4C77-B955-F54B2762F51C}" srcOrd="0" destOrd="0" presId="urn:microsoft.com/office/officeart/2005/8/layout/pyramid1"/>
    <dgm:cxn modelId="{46FA7CA5-21CA-4F3C-B2CB-1D35181089EC}" type="presParOf" srcId="{53360B7C-4F0B-41CC-97BC-DB11C530040C}" destId="{3F560AC1-AD8F-4D8F-999A-F0163D13AE75}" srcOrd="1" destOrd="0" presId="urn:microsoft.com/office/officeart/2005/8/layout/pyramid1"/>
    <dgm:cxn modelId="{69032F16-F5D4-42BB-8A85-8CDF68A7CD5E}" type="presParOf" srcId="{CF55BB20-60E4-4B1B-9EAB-69880EF67B38}" destId="{5C217AB7-DE4B-4BC2-9EB7-BAC8D0584FCE}" srcOrd="1" destOrd="0" presId="urn:microsoft.com/office/officeart/2005/8/layout/pyramid1"/>
    <dgm:cxn modelId="{754141AC-54AA-4A48-B081-541B8B08F14B}" type="presParOf" srcId="{5C217AB7-DE4B-4BC2-9EB7-BAC8D0584FCE}" destId="{2DC735E9-9D9F-4F36-A4B2-398BF2BE3931}" srcOrd="0" destOrd="0" presId="urn:microsoft.com/office/officeart/2005/8/layout/pyramid1"/>
    <dgm:cxn modelId="{0F044409-2D4D-4587-9D74-58ECF3E53607}" type="presParOf" srcId="{5C217AB7-DE4B-4BC2-9EB7-BAC8D0584FCE}" destId="{FCF83435-A3AB-4423-AF5F-96BCA426E841}" srcOrd="1" destOrd="0" presId="urn:microsoft.com/office/officeart/2005/8/layout/pyramid1"/>
    <dgm:cxn modelId="{6F9880FF-D5A2-4000-8502-B0761F882072}" type="presParOf" srcId="{CF55BB20-60E4-4B1B-9EAB-69880EF67B38}" destId="{BD2FCA6B-EED5-4ACA-9762-497EC228AEC0}" srcOrd="2" destOrd="0" presId="urn:microsoft.com/office/officeart/2005/8/layout/pyramid1"/>
    <dgm:cxn modelId="{D6CC11F3-DDEB-4A3C-A167-0287065A50F1}" type="presParOf" srcId="{BD2FCA6B-EED5-4ACA-9762-497EC228AEC0}" destId="{1F923CC0-B69E-4D69-A0A7-3254FA4089AD}" srcOrd="0" destOrd="0" presId="urn:microsoft.com/office/officeart/2005/8/layout/pyramid1"/>
    <dgm:cxn modelId="{FCEEBC78-672A-4DFF-A308-7652F774FE02}" type="presParOf" srcId="{BD2FCA6B-EED5-4ACA-9762-497EC228AEC0}" destId="{8B962237-0727-43FD-BEF2-4FA4FD00DFCF}" srcOrd="1" destOrd="0" presId="urn:microsoft.com/office/officeart/2005/8/layout/pyramid1"/>
    <dgm:cxn modelId="{0025E731-631F-4396-B996-F1C12A5F42D8}" type="presParOf" srcId="{CF55BB20-60E4-4B1B-9EAB-69880EF67B38}" destId="{4E9601F8-A49F-4E23-A961-40E85FA3AB0C}" srcOrd="3" destOrd="0" presId="urn:microsoft.com/office/officeart/2005/8/layout/pyramid1"/>
    <dgm:cxn modelId="{4B3ED3FA-6E9B-4891-AB35-12CD85621F32}" type="presParOf" srcId="{4E9601F8-A49F-4E23-A961-40E85FA3AB0C}" destId="{914CC345-7987-4FE0-A4BD-26AC2F8EC2B5}" srcOrd="0" destOrd="0" presId="urn:microsoft.com/office/officeart/2005/8/layout/pyramid1"/>
    <dgm:cxn modelId="{943DEA89-D835-41E4-BA45-4F92F8574CAB}" type="presParOf" srcId="{4E9601F8-A49F-4E23-A961-40E85FA3AB0C}" destId="{83106A20-E016-47A1-9ECF-A2C273CEDEBF}" srcOrd="1" destOrd="0" presId="urn:microsoft.com/office/officeart/2005/8/layout/pyramid1"/>
    <dgm:cxn modelId="{E4EC18E5-DED1-4619-8F91-9520AC4FDE87}" type="presParOf" srcId="{CF55BB20-60E4-4B1B-9EAB-69880EF67B38}" destId="{54DDB028-F94C-4E12-9C50-0410EBED9FB4}" srcOrd="4" destOrd="0" presId="urn:microsoft.com/office/officeart/2005/8/layout/pyramid1"/>
    <dgm:cxn modelId="{DBA2BDBE-8167-4BA4-B457-5A165AF19A2F}" type="presParOf" srcId="{54DDB028-F94C-4E12-9C50-0410EBED9FB4}" destId="{0AA3E2A8-532C-4A2B-8338-EF17732ED852}" srcOrd="0" destOrd="0" presId="urn:microsoft.com/office/officeart/2005/8/layout/pyramid1"/>
    <dgm:cxn modelId="{B1541B09-18F9-4F01-8233-0A75276C1203}" type="presParOf" srcId="{54DDB028-F94C-4E12-9C50-0410EBED9FB4}" destId="{15D19418-7AD0-487D-90AE-699E6EB9D864}" srcOrd="1" destOrd="0" presId="urn:microsoft.com/office/officeart/2005/8/layout/pyramid1"/>
    <dgm:cxn modelId="{56F17203-497C-443C-A5AA-071B02EA4AD9}" type="presParOf" srcId="{CF55BB20-60E4-4B1B-9EAB-69880EF67B38}" destId="{86B5CDB5-5617-4232-962C-0A860D7FF399}" srcOrd="5" destOrd="0" presId="urn:microsoft.com/office/officeart/2005/8/layout/pyramid1"/>
    <dgm:cxn modelId="{919671E3-E397-4DDF-8083-A49878E9AE26}" type="presParOf" srcId="{86B5CDB5-5617-4232-962C-0A860D7FF399}" destId="{4E46BD76-EFE4-465D-926F-CB17ECBCDEF2}" srcOrd="0" destOrd="0" presId="urn:microsoft.com/office/officeart/2005/8/layout/pyramid1"/>
    <dgm:cxn modelId="{18866C18-90AB-41A2-B2CD-9B74AB10492C}" type="presParOf" srcId="{86B5CDB5-5617-4232-962C-0A860D7FF399}" destId="{BEDA7D34-BD7C-4D3D-833C-0D70E31AA799}" srcOrd="1" destOrd="0" presId="urn:microsoft.com/office/officeart/2005/8/layout/pyramid1"/>
    <dgm:cxn modelId="{EA5AA87E-81C4-4F90-84B9-7ABA4D049861}" type="presParOf" srcId="{CF55BB20-60E4-4B1B-9EAB-69880EF67B38}" destId="{3ECF054E-501B-4855-A7B0-FE702B5438D7}" srcOrd="6" destOrd="0" presId="urn:microsoft.com/office/officeart/2005/8/layout/pyramid1"/>
    <dgm:cxn modelId="{D5B32593-F5FF-43D4-8E44-0F3BC9294364}" type="presParOf" srcId="{3ECF054E-501B-4855-A7B0-FE702B5438D7}" destId="{697C05C1-5221-4704-80CB-7636C2AD0342}" srcOrd="0" destOrd="0" presId="urn:microsoft.com/office/officeart/2005/8/layout/pyramid1"/>
    <dgm:cxn modelId="{BEED6A0D-6AA2-4F62-B2D1-E889D2085922}" type="presParOf" srcId="{3ECF054E-501B-4855-A7B0-FE702B5438D7}" destId="{3A873277-D9AD-4139-BFA4-431F5FF3EEDF}" srcOrd="1" destOrd="0" presId="urn:microsoft.com/office/officeart/2005/8/layout/pyramid1"/>
    <dgm:cxn modelId="{4EBB7C5D-B0D6-40BA-ADE9-65EF98A3A618}" type="presParOf" srcId="{CF55BB20-60E4-4B1B-9EAB-69880EF67B38}" destId="{0DA711BA-9534-44A0-98A6-17DC4796F090}" srcOrd="7" destOrd="0" presId="urn:microsoft.com/office/officeart/2005/8/layout/pyramid1"/>
    <dgm:cxn modelId="{BBD06723-69EE-4B4F-9F97-AFE9FBC9DBC4}" type="presParOf" srcId="{0DA711BA-9534-44A0-98A6-17DC4796F090}" destId="{CDA94F16-2371-4BEF-8244-21C8DCB34D31}" srcOrd="0" destOrd="0" presId="urn:microsoft.com/office/officeart/2005/8/layout/pyramid1"/>
    <dgm:cxn modelId="{016FE7F2-1369-4CDE-BA8C-83D721B3642A}" type="presParOf" srcId="{0DA711BA-9534-44A0-98A6-17DC4796F090}" destId="{04550FDE-A2C1-4548-8014-E0102D381348}"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B174CC4-C5BA-41E1-A1DC-B5F09295753C}" type="doc">
      <dgm:prSet loTypeId="urn:microsoft.com/office/officeart/2005/8/layout/pyramid1" loCatId="pyramid" qsTypeId="urn:microsoft.com/office/officeart/2005/8/quickstyle/simple1" qsCatId="simple" csTypeId="urn:microsoft.com/office/officeart/2005/8/colors/accent1_2" csCatId="accent1" phldr="1"/>
      <dgm:spPr/>
    </dgm:pt>
    <dgm:pt modelId="{338D9FA9-314C-4B06-86F2-9AA7CF950FE6}">
      <dgm:prSet/>
      <dgm:spPr>
        <a:solidFill>
          <a:srgbClr val="00B050"/>
        </a:solidFill>
      </dgm:spPr>
      <dgm:t>
        <a:bodyPr/>
        <a:lstStyle/>
        <a:p>
          <a:r>
            <a:rPr lang="en-ZA" dirty="0" smtClean="0"/>
            <a:t>User ownership</a:t>
          </a:r>
          <a:endParaRPr lang="en-ZA" dirty="0"/>
        </a:p>
      </dgm:t>
    </dgm:pt>
    <dgm:pt modelId="{72674882-6CA8-4B2C-B9B1-A7CF8EF24485}" type="parTrans" cxnId="{7FB0282A-9532-4847-8953-8CCEE0741E75}">
      <dgm:prSet/>
      <dgm:spPr/>
      <dgm:t>
        <a:bodyPr/>
        <a:lstStyle/>
        <a:p>
          <a:endParaRPr lang="en-ZA"/>
        </a:p>
      </dgm:t>
    </dgm:pt>
    <dgm:pt modelId="{7272CE4C-461B-4B88-8648-5F51F4556D9A}" type="sibTrans" cxnId="{7FB0282A-9532-4847-8953-8CCEE0741E75}">
      <dgm:prSet/>
      <dgm:spPr/>
      <dgm:t>
        <a:bodyPr/>
        <a:lstStyle/>
        <a:p>
          <a:endParaRPr lang="en-ZA"/>
        </a:p>
      </dgm:t>
    </dgm:pt>
    <dgm:pt modelId="{68C20F33-C5FF-4378-90D5-BE65EE28A9D5}">
      <dgm:prSet/>
      <dgm:spPr>
        <a:solidFill>
          <a:srgbClr val="00B050"/>
        </a:solidFill>
      </dgm:spPr>
      <dgm:t>
        <a:bodyPr/>
        <a:lstStyle/>
        <a:p>
          <a:r>
            <a:rPr lang="en-ZA" dirty="0" smtClean="0"/>
            <a:t>Planning achievable time frames / deadlines</a:t>
          </a:r>
          <a:endParaRPr lang="en-ZA" dirty="0"/>
        </a:p>
      </dgm:t>
    </dgm:pt>
    <dgm:pt modelId="{C08CD0F5-554C-4ADD-8B84-267A345EA6CC}" type="parTrans" cxnId="{EBB3A831-7E2C-44BD-923E-6659E02B6D6D}">
      <dgm:prSet/>
      <dgm:spPr/>
      <dgm:t>
        <a:bodyPr/>
        <a:lstStyle/>
        <a:p>
          <a:endParaRPr lang="en-ZA"/>
        </a:p>
      </dgm:t>
    </dgm:pt>
    <dgm:pt modelId="{6AF29605-0242-44CD-8851-F083561FE803}" type="sibTrans" cxnId="{EBB3A831-7E2C-44BD-923E-6659E02B6D6D}">
      <dgm:prSet/>
      <dgm:spPr/>
      <dgm:t>
        <a:bodyPr/>
        <a:lstStyle/>
        <a:p>
          <a:endParaRPr lang="en-ZA"/>
        </a:p>
      </dgm:t>
    </dgm:pt>
    <dgm:pt modelId="{C717347B-31B2-4549-9198-60C2F240759D}">
      <dgm:prSet/>
      <dgm:spPr>
        <a:solidFill>
          <a:srgbClr val="00B050"/>
        </a:solidFill>
      </dgm:spPr>
      <dgm:t>
        <a:bodyPr/>
        <a:lstStyle/>
        <a:p>
          <a:r>
            <a:rPr lang="en-ZA" dirty="0" smtClean="0"/>
            <a:t>One integrated platform to support entire business</a:t>
          </a:r>
          <a:endParaRPr lang="en-ZA" dirty="0"/>
        </a:p>
      </dgm:t>
    </dgm:pt>
    <dgm:pt modelId="{3A848521-46A5-4A2A-BCE4-09C26D17E61A}" type="parTrans" cxnId="{9A902CC2-56C0-48D6-9F1E-40DBDBD3B7ED}">
      <dgm:prSet/>
      <dgm:spPr/>
      <dgm:t>
        <a:bodyPr/>
        <a:lstStyle/>
        <a:p>
          <a:endParaRPr lang="en-ZA"/>
        </a:p>
      </dgm:t>
    </dgm:pt>
    <dgm:pt modelId="{AC706D0B-9E12-4E26-8AD4-958BB0E64C56}" type="sibTrans" cxnId="{9A902CC2-56C0-48D6-9F1E-40DBDBD3B7ED}">
      <dgm:prSet/>
      <dgm:spPr/>
      <dgm:t>
        <a:bodyPr/>
        <a:lstStyle/>
        <a:p>
          <a:endParaRPr lang="en-ZA"/>
        </a:p>
      </dgm:t>
    </dgm:pt>
    <dgm:pt modelId="{F788133A-F193-497B-B817-6A32A0C4AEBC}">
      <dgm:prSet/>
      <dgm:spPr>
        <a:solidFill>
          <a:srgbClr val="00B050"/>
        </a:solidFill>
      </dgm:spPr>
      <dgm:t>
        <a:bodyPr/>
        <a:lstStyle/>
        <a:p>
          <a:r>
            <a:rPr lang="en-ZA" dirty="0" smtClean="0"/>
            <a:t>Management Support and Buy-in</a:t>
          </a:r>
          <a:endParaRPr lang="en-ZA" dirty="0"/>
        </a:p>
      </dgm:t>
    </dgm:pt>
    <dgm:pt modelId="{D3260A0B-E1A7-466E-9735-E827AE76067E}" type="parTrans" cxnId="{AF6F984D-A7CA-465A-AD5C-FB187437446E}">
      <dgm:prSet/>
      <dgm:spPr/>
      <dgm:t>
        <a:bodyPr/>
        <a:lstStyle/>
        <a:p>
          <a:endParaRPr lang="en-ZA"/>
        </a:p>
      </dgm:t>
    </dgm:pt>
    <dgm:pt modelId="{6C2058DF-30B8-4973-941D-830CEE2DDCBC}" type="sibTrans" cxnId="{AF6F984D-A7CA-465A-AD5C-FB187437446E}">
      <dgm:prSet/>
      <dgm:spPr/>
      <dgm:t>
        <a:bodyPr/>
        <a:lstStyle/>
        <a:p>
          <a:endParaRPr lang="en-ZA"/>
        </a:p>
      </dgm:t>
    </dgm:pt>
    <dgm:pt modelId="{180792C1-3A05-4349-9306-CFB72F86D5D2}">
      <dgm:prSet/>
      <dgm:spPr>
        <a:solidFill>
          <a:srgbClr val="00B050"/>
        </a:solidFill>
      </dgm:spPr>
      <dgm:t>
        <a:bodyPr/>
        <a:lstStyle/>
        <a:p>
          <a:r>
            <a:rPr lang="en-ZA" dirty="0" smtClean="0"/>
            <a:t>Reviewing all current processes and standardisation</a:t>
          </a:r>
        </a:p>
      </dgm:t>
    </dgm:pt>
    <dgm:pt modelId="{0200FE0A-4439-49F3-B39D-AC318ABD35AA}" type="parTrans" cxnId="{C6D595BB-076D-4FBF-B878-2511948436EF}">
      <dgm:prSet/>
      <dgm:spPr/>
      <dgm:t>
        <a:bodyPr/>
        <a:lstStyle/>
        <a:p>
          <a:endParaRPr lang="en-ZA"/>
        </a:p>
      </dgm:t>
    </dgm:pt>
    <dgm:pt modelId="{4168845E-B2C1-464E-8867-C94BB27F630A}" type="sibTrans" cxnId="{C6D595BB-076D-4FBF-B878-2511948436EF}">
      <dgm:prSet/>
      <dgm:spPr/>
      <dgm:t>
        <a:bodyPr/>
        <a:lstStyle/>
        <a:p>
          <a:endParaRPr lang="en-ZA"/>
        </a:p>
      </dgm:t>
    </dgm:pt>
    <dgm:pt modelId="{62C7D448-BEA9-4F07-A3D3-B6CCBB66D03C}">
      <dgm:prSet/>
      <dgm:spPr>
        <a:solidFill>
          <a:srgbClr val="00B050"/>
        </a:solidFill>
      </dgm:spPr>
      <dgm:t>
        <a:bodyPr/>
        <a:lstStyle/>
        <a:p>
          <a:r>
            <a:rPr lang="en-ZA" dirty="0" smtClean="0"/>
            <a:t>Network infrastructure / capability</a:t>
          </a:r>
          <a:endParaRPr lang="en-ZA" dirty="0"/>
        </a:p>
      </dgm:t>
    </dgm:pt>
    <dgm:pt modelId="{0786817E-579C-434E-9BD8-A7B15E624AF0}" type="parTrans" cxnId="{2C7A0F9B-AF14-46E2-B880-FBC9B1528B17}">
      <dgm:prSet/>
      <dgm:spPr/>
      <dgm:t>
        <a:bodyPr/>
        <a:lstStyle/>
        <a:p>
          <a:endParaRPr lang="en-ZA"/>
        </a:p>
      </dgm:t>
    </dgm:pt>
    <dgm:pt modelId="{01929498-10DB-4DCD-BDE5-9605216CFBB3}" type="sibTrans" cxnId="{2C7A0F9B-AF14-46E2-B880-FBC9B1528B17}">
      <dgm:prSet/>
      <dgm:spPr/>
      <dgm:t>
        <a:bodyPr/>
        <a:lstStyle/>
        <a:p>
          <a:endParaRPr lang="en-ZA"/>
        </a:p>
      </dgm:t>
    </dgm:pt>
    <dgm:pt modelId="{52EF2DFE-24F9-42DE-8D80-64F931DC8263}">
      <dgm:prSet/>
      <dgm:spPr>
        <a:solidFill>
          <a:srgbClr val="00B050"/>
        </a:solidFill>
      </dgm:spPr>
      <dgm:t>
        <a:bodyPr/>
        <a:lstStyle/>
        <a:p>
          <a:r>
            <a:rPr lang="en-ZA" dirty="0" smtClean="0"/>
            <a:t>Full time project team</a:t>
          </a:r>
          <a:endParaRPr lang="en-ZA" dirty="0"/>
        </a:p>
      </dgm:t>
    </dgm:pt>
    <dgm:pt modelId="{19A0C519-238E-4F97-9FA1-6E6314C59E13}" type="parTrans" cxnId="{E7C67771-F809-4233-864E-F02E0D9C0415}">
      <dgm:prSet/>
      <dgm:spPr/>
      <dgm:t>
        <a:bodyPr/>
        <a:lstStyle/>
        <a:p>
          <a:endParaRPr lang="en-ZA"/>
        </a:p>
      </dgm:t>
    </dgm:pt>
    <dgm:pt modelId="{C1701F76-4E70-4F14-AE81-056C9E265B53}" type="sibTrans" cxnId="{E7C67771-F809-4233-864E-F02E0D9C0415}">
      <dgm:prSet/>
      <dgm:spPr/>
      <dgm:t>
        <a:bodyPr/>
        <a:lstStyle/>
        <a:p>
          <a:endParaRPr lang="en-ZA"/>
        </a:p>
      </dgm:t>
    </dgm:pt>
    <dgm:pt modelId="{905EBB26-1637-46D9-AE09-6BFC32EEB40A}">
      <dgm:prSet/>
      <dgm:spPr>
        <a:solidFill>
          <a:srgbClr val="FF0000"/>
        </a:solidFill>
      </dgm:spPr>
      <dgm:t>
        <a:bodyPr/>
        <a:lstStyle/>
        <a:p>
          <a:r>
            <a:rPr lang="en-ZA" dirty="0" smtClean="0"/>
            <a:t>Multi-skilled  support staff</a:t>
          </a:r>
          <a:endParaRPr lang="en-ZA" dirty="0"/>
        </a:p>
      </dgm:t>
    </dgm:pt>
    <dgm:pt modelId="{E5141CE9-85F1-4837-B025-34F6B087F601}" type="parTrans" cxnId="{3B2A53C8-EB64-4182-9847-8F7214C69A95}">
      <dgm:prSet/>
      <dgm:spPr/>
      <dgm:t>
        <a:bodyPr/>
        <a:lstStyle/>
        <a:p>
          <a:endParaRPr lang="en-ZA"/>
        </a:p>
      </dgm:t>
    </dgm:pt>
    <dgm:pt modelId="{959404DF-3568-4AB1-991C-2DB65D9004E9}" type="sibTrans" cxnId="{3B2A53C8-EB64-4182-9847-8F7214C69A95}">
      <dgm:prSet/>
      <dgm:spPr/>
      <dgm:t>
        <a:bodyPr/>
        <a:lstStyle/>
        <a:p>
          <a:endParaRPr lang="en-ZA"/>
        </a:p>
      </dgm:t>
    </dgm:pt>
    <dgm:pt modelId="{CF55BB20-60E4-4B1B-9EAB-69880EF67B38}" type="pres">
      <dgm:prSet presAssocID="{DB174CC4-C5BA-41E1-A1DC-B5F09295753C}" presName="Name0" presStyleCnt="0">
        <dgm:presLayoutVars>
          <dgm:dir/>
          <dgm:animLvl val="lvl"/>
          <dgm:resizeHandles val="exact"/>
        </dgm:presLayoutVars>
      </dgm:prSet>
      <dgm:spPr/>
    </dgm:pt>
    <dgm:pt modelId="{53360B7C-4F0B-41CC-97BC-DB11C530040C}" type="pres">
      <dgm:prSet presAssocID="{338D9FA9-314C-4B06-86F2-9AA7CF950FE6}" presName="Name8" presStyleCnt="0"/>
      <dgm:spPr/>
    </dgm:pt>
    <dgm:pt modelId="{2C8903BB-EE3C-4C77-B955-F54B2762F51C}" type="pres">
      <dgm:prSet presAssocID="{338D9FA9-314C-4B06-86F2-9AA7CF950FE6}" presName="level" presStyleLbl="node1" presStyleIdx="0" presStyleCnt="8">
        <dgm:presLayoutVars>
          <dgm:chMax val="1"/>
          <dgm:bulletEnabled val="1"/>
        </dgm:presLayoutVars>
      </dgm:prSet>
      <dgm:spPr/>
      <dgm:t>
        <a:bodyPr/>
        <a:lstStyle/>
        <a:p>
          <a:endParaRPr lang="en-ZA"/>
        </a:p>
      </dgm:t>
    </dgm:pt>
    <dgm:pt modelId="{3F560AC1-AD8F-4D8F-999A-F0163D13AE75}" type="pres">
      <dgm:prSet presAssocID="{338D9FA9-314C-4B06-86F2-9AA7CF950FE6}" presName="levelTx" presStyleLbl="revTx" presStyleIdx="0" presStyleCnt="0">
        <dgm:presLayoutVars>
          <dgm:chMax val="1"/>
          <dgm:bulletEnabled val="1"/>
        </dgm:presLayoutVars>
      </dgm:prSet>
      <dgm:spPr/>
      <dgm:t>
        <a:bodyPr/>
        <a:lstStyle/>
        <a:p>
          <a:endParaRPr lang="en-ZA"/>
        </a:p>
      </dgm:t>
    </dgm:pt>
    <dgm:pt modelId="{5C217AB7-DE4B-4BC2-9EB7-BAC8D0584FCE}" type="pres">
      <dgm:prSet presAssocID="{68C20F33-C5FF-4378-90D5-BE65EE28A9D5}" presName="Name8" presStyleCnt="0"/>
      <dgm:spPr/>
    </dgm:pt>
    <dgm:pt modelId="{2DC735E9-9D9F-4F36-A4B2-398BF2BE3931}" type="pres">
      <dgm:prSet presAssocID="{68C20F33-C5FF-4378-90D5-BE65EE28A9D5}" presName="level" presStyleLbl="node1" presStyleIdx="1" presStyleCnt="8">
        <dgm:presLayoutVars>
          <dgm:chMax val="1"/>
          <dgm:bulletEnabled val="1"/>
        </dgm:presLayoutVars>
      </dgm:prSet>
      <dgm:spPr/>
      <dgm:t>
        <a:bodyPr/>
        <a:lstStyle/>
        <a:p>
          <a:endParaRPr lang="en-ZA"/>
        </a:p>
      </dgm:t>
    </dgm:pt>
    <dgm:pt modelId="{FCF83435-A3AB-4423-AF5F-96BCA426E841}" type="pres">
      <dgm:prSet presAssocID="{68C20F33-C5FF-4378-90D5-BE65EE28A9D5}" presName="levelTx" presStyleLbl="revTx" presStyleIdx="0" presStyleCnt="0">
        <dgm:presLayoutVars>
          <dgm:chMax val="1"/>
          <dgm:bulletEnabled val="1"/>
        </dgm:presLayoutVars>
      </dgm:prSet>
      <dgm:spPr/>
      <dgm:t>
        <a:bodyPr/>
        <a:lstStyle/>
        <a:p>
          <a:endParaRPr lang="en-ZA"/>
        </a:p>
      </dgm:t>
    </dgm:pt>
    <dgm:pt modelId="{BD2FCA6B-EED5-4ACA-9762-497EC228AEC0}" type="pres">
      <dgm:prSet presAssocID="{180792C1-3A05-4349-9306-CFB72F86D5D2}" presName="Name8" presStyleCnt="0"/>
      <dgm:spPr/>
    </dgm:pt>
    <dgm:pt modelId="{1F923CC0-B69E-4D69-A0A7-3254FA4089AD}" type="pres">
      <dgm:prSet presAssocID="{180792C1-3A05-4349-9306-CFB72F86D5D2}" presName="level" presStyleLbl="node1" presStyleIdx="2" presStyleCnt="8">
        <dgm:presLayoutVars>
          <dgm:chMax val="1"/>
          <dgm:bulletEnabled val="1"/>
        </dgm:presLayoutVars>
      </dgm:prSet>
      <dgm:spPr/>
      <dgm:t>
        <a:bodyPr/>
        <a:lstStyle/>
        <a:p>
          <a:endParaRPr lang="en-ZA"/>
        </a:p>
      </dgm:t>
    </dgm:pt>
    <dgm:pt modelId="{8B962237-0727-43FD-BEF2-4FA4FD00DFCF}" type="pres">
      <dgm:prSet presAssocID="{180792C1-3A05-4349-9306-CFB72F86D5D2}" presName="levelTx" presStyleLbl="revTx" presStyleIdx="0" presStyleCnt="0">
        <dgm:presLayoutVars>
          <dgm:chMax val="1"/>
          <dgm:bulletEnabled val="1"/>
        </dgm:presLayoutVars>
      </dgm:prSet>
      <dgm:spPr/>
      <dgm:t>
        <a:bodyPr/>
        <a:lstStyle/>
        <a:p>
          <a:endParaRPr lang="en-ZA"/>
        </a:p>
      </dgm:t>
    </dgm:pt>
    <dgm:pt modelId="{4E9601F8-A49F-4E23-A961-40E85FA3AB0C}" type="pres">
      <dgm:prSet presAssocID="{905EBB26-1637-46D9-AE09-6BFC32EEB40A}" presName="Name8" presStyleCnt="0"/>
      <dgm:spPr/>
    </dgm:pt>
    <dgm:pt modelId="{914CC345-7987-4FE0-A4BD-26AC2F8EC2B5}" type="pres">
      <dgm:prSet presAssocID="{905EBB26-1637-46D9-AE09-6BFC32EEB40A}" presName="level" presStyleLbl="node1" presStyleIdx="3" presStyleCnt="8">
        <dgm:presLayoutVars>
          <dgm:chMax val="1"/>
          <dgm:bulletEnabled val="1"/>
        </dgm:presLayoutVars>
      </dgm:prSet>
      <dgm:spPr/>
      <dgm:t>
        <a:bodyPr/>
        <a:lstStyle/>
        <a:p>
          <a:endParaRPr lang="en-ZA"/>
        </a:p>
      </dgm:t>
    </dgm:pt>
    <dgm:pt modelId="{83106A20-E016-47A1-9ECF-A2C273CEDEBF}" type="pres">
      <dgm:prSet presAssocID="{905EBB26-1637-46D9-AE09-6BFC32EEB40A}" presName="levelTx" presStyleLbl="revTx" presStyleIdx="0" presStyleCnt="0">
        <dgm:presLayoutVars>
          <dgm:chMax val="1"/>
          <dgm:bulletEnabled val="1"/>
        </dgm:presLayoutVars>
      </dgm:prSet>
      <dgm:spPr/>
      <dgm:t>
        <a:bodyPr/>
        <a:lstStyle/>
        <a:p>
          <a:endParaRPr lang="en-ZA"/>
        </a:p>
      </dgm:t>
    </dgm:pt>
    <dgm:pt modelId="{54DDB028-F94C-4E12-9C50-0410EBED9FB4}" type="pres">
      <dgm:prSet presAssocID="{52EF2DFE-24F9-42DE-8D80-64F931DC8263}" presName="Name8" presStyleCnt="0"/>
      <dgm:spPr/>
    </dgm:pt>
    <dgm:pt modelId="{0AA3E2A8-532C-4A2B-8338-EF17732ED852}" type="pres">
      <dgm:prSet presAssocID="{52EF2DFE-24F9-42DE-8D80-64F931DC8263}" presName="level" presStyleLbl="node1" presStyleIdx="4" presStyleCnt="8">
        <dgm:presLayoutVars>
          <dgm:chMax val="1"/>
          <dgm:bulletEnabled val="1"/>
        </dgm:presLayoutVars>
      </dgm:prSet>
      <dgm:spPr/>
      <dgm:t>
        <a:bodyPr/>
        <a:lstStyle/>
        <a:p>
          <a:endParaRPr lang="en-ZA"/>
        </a:p>
      </dgm:t>
    </dgm:pt>
    <dgm:pt modelId="{15D19418-7AD0-487D-90AE-699E6EB9D864}" type="pres">
      <dgm:prSet presAssocID="{52EF2DFE-24F9-42DE-8D80-64F931DC8263}" presName="levelTx" presStyleLbl="revTx" presStyleIdx="0" presStyleCnt="0">
        <dgm:presLayoutVars>
          <dgm:chMax val="1"/>
          <dgm:bulletEnabled val="1"/>
        </dgm:presLayoutVars>
      </dgm:prSet>
      <dgm:spPr/>
      <dgm:t>
        <a:bodyPr/>
        <a:lstStyle/>
        <a:p>
          <a:endParaRPr lang="en-ZA"/>
        </a:p>
      </dgm:t>
    </dgm:pt>
    <dgm:pt modelId="{86B5CDB5-5617-4232-962C-0A860D7FF399}" type="pres">
      <dgm:prSet presAssocID="{62C7D448-BEA9-4F07-A3D3-B6CCBB66D03C}" presName="Name8" presStyleCnt="0"/>
      <dgm:spPr/>
    </dgm:pt>
    <dgm:pt modelId="{4E46BD76-EFE4-465D-926F-CB17ECBCDEF2}" type="pres">
      <dgm:prSet presAssocID="{62C7D448-BEA9-4F07-A3D3-B6CCBB66D03C}" presName="level" presStyleLbl="node1" presStyleIdx="5" presStyleCnt="8" custLinFactNeighborY="-13690">
        <dgm:presLayoutVars>
          <dgm:chMax val="1"/>
          <dgm:bulletEnabled val="1"/>
        </dgm:presLayoutVars>
      </dgm:prSet>
      <dgm:spPr/>
      <dgm:t>
        <a:bodyPr/>
        <a:lstStyle/>
        <a:p>
          <a:endParaRPr lang="en-ZA"/>
        </a:p>
      </dgm:t>
    </dgm:pt>
    <dgm:pt modelId="{BEDA7D34-BD7C-4D3D-833C-0D70E31AA799}" type="pres">
      <dgm:prSet presAssocID="{62C7D448-BEA9-4F07-A3D3-B6CCBB66D03C}" presName="levelTx" presStyleLbl="revTx" presStyleIdx="0" presStyleCnt="0">
        <dgm:presLayoutVars>
          <dgm:chMax val="1"/>
          <dgm:bulletEnabled val="1"/>
        </dgm:presLayoutVars>
      </dgm:prSet>
      <dgm:spPr/>
      <dgm:t>
        <a:bodyPr/>
        <a:lstStyle/>
        <a:p>
          <a:endParaRPr lang="en-ZA"/>
        </a:p>
      </dgm:t>
    </dgm:pt>
    <dgm:pt modelId="{3ECF054E-501B-4855-A7B0-FE702B5438D7}" type="pres">
      <dgm:prSet presAssocID="{C717347B-31B2-4549-9198-60C2F240759D}" presName="Name8" presStyleCnt="0"/>
      <dgm:spPr/>
    </dgm:pt>
    <dgm:pt modelId="{697C05C1-5221-4704-80CB-7636C2AD0342}" type="pres">
      <dgm:prSet presAssocID="{C717347B-31B2-4549-9198-60C2F240759D}" presName="level" presStyleLbl="node1" presStyleIdx="6" presStyleCnt="8" custLinFactNeighborY="-13690">
        <dgm:presLayoutVars>
          <dgm:chMax val="1"/>
          <dgm:bulletEnabled val="1"/>
        </dgm:presLayoutVars>
      </dgm:prSet>
      <dgm:spPr/>
      <dgm:t>
        <a:bodyPr/>
        <a:lstStyle/>
        <a:p>
          <a:endParaRPr lang="en-ZA"/>
        </a:p>
      </dgm:t>
    </dgm:pt>
    <dgm:pt modelId="{3A873277-D9AD-4139-BFA4-431F5FF3EEDF}" type="pres">
      <dgm:prSet presAssocID="{C717347B-31B2-4549-9198-60C2F240759D}" presName="levelTx" presStyleLbl="revTx" presStyleIdx="0" presStyleCnt="0">
        <dgm:presLayoutVars>
          <dgm:chMax val="1"/>
          <dgm:bulletEnabled val="1"/>
        </dgm:presLayoutVars>
      </dgm:prSet>
      <dgm:spPr/>
      <dgm:t>
        <a:bodyPr/>
        <a:lstStyle/>
        <a:p>
          <a:endParaRPr lang="en-ZA"/>
        </a:p>
      </dgm:t>
    </dgm:pt>
    <dgm:pt modelId="{0DA711BA-9534-44A0-98A6-17DC4796F090}" type="pres">
      <dgm:prSet presAssocID="{F788133A-F193-497B-B817-6A32A0C4AEBC}" presName="Name8" presStyleCnt="0"/>
      <dgm:spPr/>
    </dgm:pt>
    <dgm:pt modelId="{CDA94F16-2371-4BEF-8244-21C8DCB34D31}" type="pres">
      <dgm:prSet presAssocID="{F788133A-F193-497B-B817-6A32A0C4AEBC}" presName="level" presStyleLbl="node1" presStyleIdx="7" presStyleCnt="8" custLinFactNeighborY="-13690">
        <dgm:presLayoutVars>
          <dgm:chMax val="1"/>
          <dgm:bulletEnabled val="1"/>
        </dgm:presLayoutVars>
      </dgm:prSet>
      <dgm:spPr/>
      <dgm:t>
        <a:bodyPr/>
        <a:lstStyle/>
        <a:p>
          <a:endParaRPr lang="en-ZA"/>
        </a:p>
      </dgm:t>
    </dgm:pt>
    <dgm:pt modelId="{04550FDE-A2C1-4548-8014-E0102D381348}" type="pres">
      <dgm:prSet presAssocID="{F788133A-F193-497B-B817-6A32A0C4AEBC}" presName="levelTx" presStyleLbl="revTx" presStyleIdx="0" presStyleCnt="0">
        <dgm:presLayoutVars>
          <dgm:chMax val="1"/>
          <dgm:bulletEnabled val="1"/>
        </dgm:presLayoutVars>
      </dgm:prSet>
      <dgm:spPr/>
      <dgm:t>
        <a:bodyPr/>
        <a:lstStyle/>
        <a:p>
          <a:endParaRPr lang="en-ZA"/>
        </a:p>
      </dgm:t>
    </dgm:pt>
  </dgm:ptLst>
  <dgm:cxnLst>
    <dgm:cxn modelId="{7FB0282A-9532-4847-8953-8CCEE0741E75}" srcId="{DB174CC4-C5BA-41E1-A1DC-B5F09295753C}" destId="{338D9FA9-314C-4B06-86F2-9AA7CF950FE6}" srcOrd="0" destOrd="0" parTransId="{72674882-6CA8-4B2C-B9B1-A7CF8EF24485}" sibTransId="{7272CE4C-461B-4B88-8648-5F51F4556D9A}"/>
    <dgm:cxn modelId="{3B2A53C8-EB64-4182-9847-8F7214C69A95}" srcId="{DB174CC4-C5BA-41E1-A1DC-B5F09295753C}" destId="{905EBB26-1637-46D9-AE09-6BFC32EEB40A}" srcOrd="3" destOrd="0" parTransId="{E5141CE9-85F1-4837-B025-34F6B087F601}" sibTransId="{959404DF-3568-4AB1-991C-2DB65D9004E9}"/>
    <dgm:cxn modelId="{88B8A29A-EF2E-447F-B4D1-6CDDFA4748DD}" type="presOf" srcId="{52EF2DFE-24F9-42DE-8D80-64F931DC8263}" destId="{15D19418-7AD0-487D-90AE-699E6EB9D864}" srcOrd="1" destOrd="0" presId="urn:microsoft.com/office/officeart/2005/8/layout/pyramid1"/>
    <dgm:cxn modelId="{CFDEE857-9943-4F7F-8F54-813BAE1D5495}" type="presOf" srcId="{180792C1-3A05-4349-9306-CFB72F86D5D2}" destId="{8B962237-0727-43FD-BEF2-4FA4FD00DFCF}" srcOrd="1" destOrd="0" presId="urn:microsoft.com/office/officeart/2005/8/layout/pyramid1"/>
    <dgm:cxn modelId="{92F84036-E8E6-4DB1-9FA8-EAD846B721CC}" type="presOf" srcId="{338D9FA9-314C-4B06-86F2-9AA7CF950FE6}" destId="{2C8903BB-EE3C-4C77-B955-F54B2762F51C}" srcOrd="0" destOrd="0" presId="urn:microsoft.com/office/officeart/2005/8/layout/pyramid1"/>
    <dgm:cxn modelId="{7D02A4C3-D0AF-46A5-987D-158F3DEBED5B}" type="presOf" srcId="{F788133A-F193-497B-B817-6A32A0C4AEBC}" destId="{04550FDE-A2C1-4548-8014-E0102D381348}" srcOrd="1" destOrd="0" presId="urn:microsoft.com/office/officeart/2005/8/layout/pyramid1"/>
    <dgm:cxn modelId="{9A902CC2-56C0-48D6-9F1E-40DBDBD3B7ED}" srcId="{DB174CC4-C5BA-41E1-A1DC-B5F09295753C}" destId="{C717347B-31B2-4549-9198-60C2F240759D}" srcOrd="6" destOrd="0" parTransId="{3A848521-46A5-4A2A-BCE4-09C26D17E61A}" sibTransId="{AC706D0B-9E12-4E26-8AD4-958BB0E64C56}"/>
    <dgm:cxn modelId="{5421B605-CB33-4A03-B40C-BAF551B95BC2}" type="presOf" srcId="{905EBB26-1637-46D9-AE09-6BFC32EEB40A}" destId="{83106A20-E016-47A1-9ECF-A2C273CEDEBF}" srcOrd="1" destOrd="0" presId="urn:microsoft.com/office/officeart/2005/8/layout/pyramid1"/>
    <dgm:cxn modelId="{2C7A0F9B-AF14-46E2-B880-FBC9B1528B17}" srcId="{DB174CC4-C5BA-41E1-A1DC-B5F09295753C}" destId="{62C7D448-BEA9-4F07-A3D3-B6CCBB66D03C}" srcOrd="5" destOrd="0" parTransId="{0786817E-579C-434E-9BD8-A7B15E624AF0}" sibTransId="{01929498-10DB-4DCD-BDE5-9605216CFBB3}"/>
    <dgm:cxn modelId="{3EFD6775-61AC-443B-9B2A-29E0BD9B78C1}" type="presOf" srcId="{C717347B-31B2-4549-9198-60C2F240759D}" destId="{3A873277-D9AD-4139-BFA4-431F5FF3EEDF}" srcOrd="1" destOrd="0" presId="urn:microsoft.com/office/officeart/2005/8/layout/pyramid1"/>
    <dgm:cxn modelId="{A4EC6132-EC7F-4F47-B158-EC7B76A35540}" type="presOf" srcId="{68C20F33-C5FF-4378-90D5-BE65EE28A9D5}" destId="{2DC735E9-9D9F-4F36-A4B2-398BF2BE3931}" srcOrd="0" destOrd="0" presId="urn:microsoft.com/office/officeart/2005/8/layout/pyramid1"/>
    <dgm:cxn modelId="{CF837EF6-4455-463B-8861-AE5F027D5A6E}" type="presOf" srcId="{180792C1-3A05-4349-9306-CFB72F86D5D2}" destId="{1F923CC0-B69E-4D69-A0A7-3254FA4089AD}" srcOrd="0" destOrd="0" presId="urn:microsoft.com/office/officeart/2005/8/layout/pyramid1"/>
    <dgm:cxn modelId="{07DCE19F-CA2D-4050-A56D-33B63B4F0EF2}" type="presOf" srcId="{62C7D448-BEA9-4F07-A3D3-B6CCBB66D03C}" destId="{4E46BD76-EFE4-465D-926F-CB17ECBCDEF2}" srcOrd="0" destOrd="0" presId="urn:microsoft.com/office/officeart/2005/8/layout/pyramid1"/>
    <dgm:cxn modelId="{E308C5F8-D840-480C-9738-397310FCE4C9}" type="presOf" srcId="{F788133A-F193-497B-B817-6A32A0C4AEBC}" destId="{CDA94F16-2371-4BEF-8244-21C8DCB34D31}" srcOrd="0" destOrd="0" presId="urn:microsoft.com/office/officeart/2005/8/layout/pyramid1"/>
    <dgm:cxn modelId="{C6D595BB-076D-4FBF-B878-2511948436EF}" srcId="{DB174CC4-C5BA-41E1-A1DC-B5F09295753C}" destId="{180792C1-3A05-4349-9306-CFB72F86D5D2}" srcOrd="2" destOrd="0" parTransId="{0200FE0A-4439-49F3-B39D-AC318ABD35AA}" sibTransId="{4168845E-B2C1-464E-8867-C94BB27F630A}"/>
    <dgm:cxn modelId="{D6B2A683-8441-422E-9582-07FA8400538D}" type="presOf" srcId="{905EBB26-1637-46D9-AE09-6BFC32EEB40A}" destId="{914CC345-7987-4FE0-A4BD-26AC2F8EC2B5}" srcOrd="0" destOrd="0" presId="urn:microsoft.com/office/officeart/2005/8/layout/pyramid1"/>
    <dgm:cxn modelId="{DF34DE87-01BA-4274-96D2-37FF7986FE1D}" type="presOf" srcId="{68C20F33-C5FF-4378-90D5-BE65EE28A9D5}" destId="{FCF83435-A3AB-4423-AF5F-96BCA426E841}" srcOrd="1" destOrd="0" presId="urn:microsoft.com/office/officeart/2005/8/layout/pyramid1"/>
    <dgm:cxn modelId="{E7C67771-F809-4233-864E-F02E0D9C0415}" srcId="{DB174CC4-C5BA-41E1-A1DC-B5F09295753C}" destId="{52EF2DFE-24F9-42DE-8D80-64F931DC8263}" srcOrd="4" destOrd="0" parTransId="{19A0C519-238E-4F97-9FA1-6E6314C59E13}" sibTransId="{C1701F76-4E70-4F14-AE81-056C9E265B53}"/>
    <dgm:cxn modelId="{D024A2E4-7F7D-49F2-A48C-BD5D341A7B97}" type="presOf" srcId="{DB174CC4-C5BA-41E1-A1DC-B5F09295753C}" destId="{CF55BB20-60E4-4B1B-9EAB-69880EF67B38}" srcOrd="0" destOrd="0" presId="urn:microsoft.com/office/officeart/2005/8/layout/pyramid1"/>
    <dgm:cxn modelId="{AF6F984D-A7CA-465A-AD5C-FB187437446E}" srcId="{DB174CC4-C5BA-41E1-A1DC-B5F09295753C}" destId="{F788133A-F193-497B-B817-6A32A0C4AEBC}" srcOrd="7" destOrd="0" parTransId="{D3260A0B-E1A7-466E-9735-E827AE76067E}" sibTransId="{6C2058DF-30B8-4973-941D-830CEE2DDCBC}"/>
    <dgm:cxn modelId="{1918E4A6-1E62-4F17-8C00-955DF4EBF437}" type="presOf" srcId="{52EF2DFE-24F9-42DE-8D80-64F931DC8263}" destId="{0AA3E2A8-532C-4A2B-8338-EF17732ED852}" srcOrd="0" destOrd="0" presId="urn:microsoft.com/office/officeart/2005/8/layout/pyramid1"/>
    <dgm:cxn modelId="{EC1FC377-5E26-46EC-BF08-B69484BBE377}" type="presOf" srcId="{62C7D448-BEA9-4F07-A3D3-B6CCBB66D03C}" destId="{BEDA7D34-BD7C-4D3D-833C-0D70E31AA799}" srcOrd="1" destOrd="0" presId="urn:microsoft.com/office/officeart/2005/8/layout/pyramid1"/>
    <dgm:cxn modelId="{03C07025-C455-4003-BD75-0AA1977FD7C2}" type="presOf" srcId="{338D9FA9-314C-4B06-86F2-9AA7CF950FE6}" destId="{3F560AC1-AD8F-4D8F-999A-F0163D13AE75}" srcOrd="1" destOrd="0" presId="urn:microsoft.com/office/officeart/2005/8/layout/pyramid1"/>
    <dgm:cxn modelId="{EBB3A831-7E2C-44BD-923E-6659E02B6D6D}" srcId="{DB174CC4-C5BA-41E1-A1DC-B5F09295753C}" destId="{68C20F33-C5FF-4378-90D5-BE65EE28A9D5}" srcOrd="1" destOrd="0" parTransId="{C08CD0F5-554C-4ADD-8B84-267A345EA6CC}" sibTransId="{6AF29605-0242-44CD-8851-F083561FE803}"/>
    <dgm:cxn modelId="{A7B3BAA7-708B-4193-8FF2-09C0F2C4A9C4}" type="presOf" srcId="{C717347B-31B2-4549-9198-60C2F240759D}" destId="{697C05C1-5221-4704-80CB-7636C2AD0342}" srcOrd="0" destOrd="0" presId="urn:microsoft.com/office/officeart/2005/8/layout/pyramid1"/>
    <dgm:cxn modelId="{7985657C-C63F-4BD8-9909-DCC880324F41}" type="presParOf" srcId="{CF55BB20-60E4-4B1B-9EAB-69880EF67B38}" destId="{53360B7C-4F0B-41CC-97BC-DB11C530040C}" srcOrd="0" destOrd="0" presId="urn:microsoft.com/office/officeart/2005/8/layout/pyramid1"/>
    <dgm:cxn modelId="{B3A41C1F-5D45-4319-BFFF-5E7719459558}" type="presParOf" srcId="{53360B7C-4F0B-41CC-97BC-DB11C530040C}" destId="{2C8903BB-EE3C-4C77-B955-F54B2762F51C}" srcOrd="0" destOrd="0" presId="urn:microsoft.com/office/officeart/2005/8/layout/pyramid1"/>
    <dgm:cxn modelId="{49637316-C110-449C-9051-E8678C77BA18}" type="presParOf" srcId="{53360B7C-4F0B-41CC-97BC-DB11C530040C}" destId="{3F560AC1-AD8F-4D8F-999A-F0163D13AE75}" srcOrd="1" destOrd="0" presId="urn:microsoft.com/office/officeart/2005/8/layout/pyramid1"/>
    <dgm:cxn modelId="{EF9BF1B8-CBF4-443E-8C92-EE552AF79389}" type="presParOf" srcId="{CF55BB20-60E4-4B1B-9EAB-69880EF67B38}" destId="{5C217AB7-DE4B-4BC2-9EB7-BAC8D0584FCE}" srcOrd="1" destOrd="0" presId="urn:microsoft.com/office/officeart/2005/8/layout/pyramid1"/>
    <dgm:cxn modelId="{CBEBDE3B-C81D-44DE-94DB-A41D9FBDADF9}" type="presParOf" srcId="{5C217AB7-DE4B-4BC2-9EB7-BAC8D0584FCE}" destId="{2DC735E9-9D9F-4F36-A4B2-398BF2BE3931}" srcOrd="0" destOrd="0" presId="urn:microsoft.com/office/officeart/2005/8/layout/pyramid1"/>
    <dgm:cxn modelId="{2F6B2DB1-A5CE-402B-9A31-9CD0B1549E00}" type="presParOf" srcId="{5C217AB7-DE4B-4BC2-9EB7-BAC8D0584FCE}" destId="{FCF83435-A3AB-4423-AF5F-96BCA426E841}" srcOrd="1" destOrd="0" presId="urn:microsoft.com/office/officeart/2005/8/layout/pyramid1"/>
    <dgm:cxn modelId="{171B926B-1BDF-461B-AC38-4186DE534ED8}" type="presParOf" srcId="{CF55BB20-60E4-4B1B-9EAB-69880EF67B38}" destId="{BD2FCA6B-EED5-4ACA-9762-497EC228AEC0}" srcOrd="2" destOrd="0" presId="urn:microsoft.com/office/officeart/2005/8/layout/pyramid1"/>
    <dgm:cxn modelId="{C034531B-2F86-44DC-91D6-5147BF53FB23}" type="presParOf" srcId="{BD2FCA6B-EED5-4ACA-9762-497EC228AEC0}" destId="{1F923CC0-B69E-4D69-A0A7-3254FA4089AD}" srcOrd="0" destOrd="0" presId="urn:microsoft.com/office/officeart/2005/8/layout/pyramid1"/>
    <dgm:cxn modelId="{8A1A1EC4-DCFF-4CCF-AA65-EEC59A037DA6}" type="presParOf" srcId="{BD2FCA6B-EED5-4ACA-9762-497EC228AEC0}" destId="{8B962237-0727-43FD-BEF2-4FA4FD00DFCF}" srcOrd="1" destOrd="0" presId="urn:microsoft.com/office/officeart/2005/8/layout/pyramid1"/>
    <dgm:cxn modelId="{247AD5BE-C46E-4BA4-9E5D-ADC2265991EE}" type="presParOf" srcId="{CF55BB20-60E4-4B1B-9EAB-69880EF67B38}" destId="{4E9601F8-A49F-4E23-A961-40E85FA3AB0C}" srcOrd="3" destOrd="0" presId="urn:microsoft.com/office/officeart/2005/8/layout/pyramid1"/>
    <dgm:cxn modelId="{BD6FCD47-3D4D-47C2-9218-0E53CA4C2619}" type="presParOf" srcId="{4E9601F8-A49F-4E23-A961-40E85FA3AB0C}" destId="{914CC345-7987-4FE0-A4BD-26AC2F8EC2B5}" srcOrd="0" destOrd="0" presId="urn:microsoft.com/office/officeart/2005/8/layout/pyramid1"/>
    <dgm:cxn modelId="{B2597584-ECA2-4137-862D-0F80E06B2C89}" type="presParOf" srcId="{4E9601F8-A49F-4E23-A961-40E85FA3AB0C}" destId="{83106A20-E016-47A1-9ECF-A2C273CEDEBF}" srcOrd="1" destOrd="0" presId="urn:microsoft.com/office/officeart/2005/8/layout/pyramid1"/>
    <dgm:cxn modelId="{85F06EBA-1915-430A-83CF-72A05A6CF96C}" type="presParOf" srcId="{CF55BB20-60E4-4B1B-9EAB-69880EF67B38}" destId="{54DDB028-F94C-4E12-9C50-0410EBED9FB4}" srcOrd="4" destOrd="0" presId="urn:microsoft.com/office/officeart/2005/8/layout/pyramid1"/>
    <dgm:cxn modelId="{98FA93A8-C4F6-45F3-8CE7-617B9CBBDD57}" type="presParOf" srcId="{54DDB028-F94C-4E12-9C50-0410EBED9FB4}" destId="{0AA3E2A8-532C-4A2B-8338-EF17732ED852}" srcOrd="0" destOrd="0" presId="urn:microsoft.com/office/officeart/2005/8/layout/pyramid1"/>
    <dgm:cxn modelId="{0F30C0E3-AA8D-4FBE-BE28-8BF4084BAFFE}" type="presParOf" srcId="{54DDB028-F94C-4E12-9C50-0410EBED9FB4}" destId="{15D19418-7AD0-487D-90AE-699E6EB9D864}" srcOrd="1" destOrd="0" presId="urn:microsoft.com/office/officeart/2005/8/layout/pyramid1"/>
    <dgm:cxn modelId="{2C3D9EF1-E1C0-478F-9FE3-C0C7668F6500}" type="presParOf" srcId="{CF55BB20-60E4-4B1B-9EAB-69880EF67B38}" destId="{86B5CDB5-5617-4232-962C-0A860D7FF399}" srcOrd="5" destOrd="0" presId="urn:microsoft.com/office/officeart/2005/8/layout/pyramid1"/>
    <dgm:cxn modelId="{44217B62-5376-49BD-8500-F837848B160C}" type="presParOf" srcId="{86B5CDB5-5617-4232-962C-0A860D7FF399}" destId="{4E46BD76-EFE4-465D-926F-CB17ECBCDEF2}" srcOrd="0" destOrd="0" presId="urn:microsoft.com/office/officeart/2005/8/layout/pyramid1"/>
    <dgm:cxn modelId="{36AC02FC-BF5C-4C30-A3BD-88E39474A27A}" type="presParOf" srcId="{86B5CDB5-5617-4232-962C-0A860D7FF399}" destId="{BEDA7D34-BD7C-4D3D-833C-0D70E31AA799}" srcOrd="1" destOrd="0" presId="urn:microsoft.com/office/officeart/2005/8/layout/pyramid1"/>
    <dgm:cxn modelId="{26DE0FB8-A8C5-4C2F-AB68-BDA3A0BB46A1}" type="presParOf" srcId="{CF55BB20-60E4-4B1B-9EAB-69880EF67B38}" destId="{3ECF054E-501B-4855-A7B0-FE702B5438D7}" srcOrd="6" destOrd="0" presId="urn:microsoft.com/office/officeart/2005/8/layout/pyramid1"/>
    <dgm:cxn modelId="{5A444697-1E9A-4E02-BC9D-7BB34D524759}" type="presParOf" srcId="{3ECF054E-501B-4855-A7B0-FE702B5438D7}" destId="{697C05C1-5221-4704-80CB-7636C2AD0342}" srcOrd="0" destOrd="0" presId="urn:microsoft.com/office/officeart/2005/8/layout/pyramid1"/>
    <dgm:cxn modelId="{F34E9871-045B-4A48-AD8C-4E0B0FE410D2}" type="presParOf" srcId="{3ECF054E-501B-4855-A7B0-FE702B5438D7}" destId="{3A873277-D9AD-4139-BFA4-431F5FF3EEDF}" srcOrd="1" destOrd="0" presId="urn:microsoft.com/office/officeart/2005/8/layout/pyramid1"/>
    <dgm:cxn modelId="{70924839-5A85-446B-A4E9-0FEB2EE7049D}" type="presParOf" srcId="{CF55BB20-60E4-4B1B-9EAB-69880EF67B38}" destId="{0DA711BA-9534-44A0-98A6-17DC4796F090}" srcOrd="7" destOrd="0" presId="urn:microsoft.com/office/officeart/2005/8/layout/pyramid1"/>
    <dgm:cxn modelId="{099F9370-F45C-48D6-97A1-105BF1DBC790}" type="presParOf" srcId="{0DA711BA-9534-44A0-98A6-17DC4796F090}" destId="{CDA94F16-2371-4BEF-8244-21C8DCB34D31}" srcOrd="0" destOrd="0" presId="urn:microsoft.com/office/officeart/2005/8/layout/pyramid1"/>
    <dgm:cxn modelId="{47C57B5D-737B-4673-8A34-6483771BDFD6}" type="presParOf" srcId="{0DA711BA-9534-44A0-98A6-17DC4796F090}" destId="{04550FDE-A2C1-4548-8014-E0102D381348}"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B46A1-64F1-43F2-8906-7B2BB00D16A5}">
      <dsp:nvSpPr>
        <dsp:cNvPr id="0" name=""/>
        <dsp:cNvSpPr/>
      </dsp:nvSpPr>
      <dsp:spPr>
        <a:xfrm>
          <a:off x="29531" y="27714"/>
          <a:ext cx="2809874" cy="16859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ZA" sz="2200" kern="1200" dirty="0" smtClean="0"/>
            <a:t>3 Regions</a:t>
          </a:r>
          <a:endParaRPr lang="en-ZA" sz="2200" kern="1200" dirty="0"/>
        </a:p>
      </dsp:txBody>
      <dsp:txXfrm>
        <a:off x="29531" y="27714"/>
        <a:ext cx="2809874" cy="1685924"/>
      </dsp:txXfrm>
    </dsp:sp>
    <dsp:sp modelId="{2BFDBC53-E66F-4F25-BC89-55FE598655E2}">
      <dsp:nvSpPr>
        <dsp:cNvPr id="0" name=""/>
        <dsp:cNvSpPr/>
      </dsp:nvSpPr>
      <dsp:spPr>
        <a:xfrm>
          <a:off x="3044077" y="13855"/>
          <a:ext cx="2809874" cy="16859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ZA" sz="2200" kern="1200" dirty="0" smtClean="0"/>
            <a:t>Manual clinical &amp; stock control processes</a:t>
          </a:r>
          <a:endParaRPr lang="en-ZA" sz="2200" kern="1200" dirty="0"/>
        </a:p>
      </dsp:txBody>
      <dsp:txXfrm>
        <a:off x="3044077" y="13855"/>
        <a:ext cx="2809874" cy="1685924"/>
      </dsp:txXfrm>
    </dsp:sp>
    <dsp:sp modelId="{A4BC7103-ED80-4502-9683-B5CE5F106603}">
      <dsp:nvSpPr>
        <dsp:cNvPr id="0" name=""/>
        <dsp:cNvSpPr/>
      </dsp:nvSpPr>
      <dsp:spPr>
        <a:xfrm>
          <a:off x="6167871" y="16452"/>
          <a:ext cx="2809874" cy="16859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ZA" sz="2200" kern="1200" dirty="0" smtClean="0"/>
            <a:t>Non-integrated financials</a:t>
          </a:r>
          <a:endParaRPr lang="en-ZA" sz="2200" kern="1200" dirty="0"/>
        </a:p>
      </dsp:txBody>
      <dsp:txXfrm>
        <a:off x="6167871" y="16452"/>
        <a:ext cx="2809874" cy="1685924"/>
      </dsp:txXfrm>
    </dsp:sp>
    <dsp:sp modelId="{D6DDC677-3B41-4072-9731-89A1AB249E26}">
      <dsp:nvSpPr>
        <dsp:cNvPr id="0" name=""/>
        <dsp:cNvSpPr/>
      </dsp:nvSpPr>
      <dsp:spPr>
        <a:xfrm>
          <a:off x="55410" y="1983364"/>
          <a:ext cx="2809874" cy="16859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ZA" sz="2200" kern="1200" dirty="0" smtClean="0"/>
            <a:t>Basic administration capability</a:t>
          </a:r>
          <a:endParaRPr lang="en-ZA" sz="2200" kern="1200" dirty="0"/>
        </a:p>
      </dsp:txBody>
      <dsp:txXfrm>
        <a:off x="55410" y="1983364"/>
        <a:ext cx="2809874" cy="1685924"/>
      </dsp:txXfrm>
    </dsp:sp>
    <dsp:sp modelId="{787CF273-867D-4BDA-8925-831050B7E30C}">
      <dsp:nvSpPr>
        <dsp:cNvPr id="0" name=""/>
        <dsp:cNvSpPr/>
      </dsp:nvSpPr>
      <dsp:spPr>
        <a:xfrm>
          <a:off x="3090862" y="3951243"/>
          <a:ext cx="2809874" cy="16859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ZA" sz="2200" kern="1200" dirty="0" smtClean="0"/>
            <a:t>Non standardised reporting</a:t>
          </a:r>
        </a:p>
      </dsp:txBody>
      <dsp:txXfrm>
        <a:off x="3090862" y="3951243"/>
        <a:ext cx="2809874" cy="1685924"/>
      </dsp:txXfrm>
    </dsp:sp>
    <dsp:sp modelId="{B87A93F3-1620-484D-9A12-80C9B86AF5AC}">
      <dsp:nvSpPr>
        <dsp:cNvPr id="0" name=""/>
        <dsp:cNvSpPr/>
      </dsp:nvSpPr>
      <dsp:spPr>
        <a:xfrm>
          <a:off x="6167871" y="1983364"/>
          <a:ext cx="2809874" cy="16859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ZA" sz="2200" kern="1200" dirty="0" smtClean="0"/>
            <a:t>Non standardised processes</a:t>
          </a:r>
        </a:p>
      </dsp:txBody>
      <dsp:txXfrm>
        <a:off x="6167871" y="1983364"/>
        <a:ext cx="2809874" cy="1685924"/>
      </dsp:txXfrm>
    </dsp:sp>
    <dsp:sp modelId="{09599817-6B32-4006-9E44-0C9E9653F14D}">
      <dsp:nvSpPr>
        <dsp:cNvPr id="0" name=""/>
        <dsp:cNvSpPr/>
      </dsp:nvSpPr>
      <dsp:spPr>
        <a:xfrm>
          <a:off x="49341" y="3950276"/>
          <a:ext cx="2809874" cy="16859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ZA" sz="2200" kern="1200" dirty="0" smtClean="0"/>
            <a:t>Minimal electronic capability</a:t>
          </a:r>
        </a:p>
      </dsp:txBody>
      <dsp:txXfrm>
        <a:off x="49341" y="3950276"/>
        <a:ext cx="2809874" cy="1685924"/>
      </dsp:txXfrm>
    </dsp:sp>
    <dsp:sp modelId="{86EFE32B-681B-4902-BE9C-28797E134486}">
      <dsp:nvSpPr>
        <dsp:cNvPr id="0" name=""/>
        <dsp:cNvSpPr/>
      </dsp:nvSpPr>
      <dsp:spPr>
        <a:xfrm>
          <a:off x="6167871" y="3936418"/>
          <a:ext cx="2809874" cy="16859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ZA" sz="2200" kern="1200" dirty="0" smtClean="0"/>
            <a:t>No strategic information on services – No measurements for success</a:t>
          </a:r>
        </a:p>
      </dsp:txBody>
      <dsp:txXfrm>
        <a:off x="6167871" y="3936418"/>
        <a:ext cx="2809874" cy="16859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903BB-EE3C-4C77-B955-F54B2762F51C}">
      <dsp:nvSpPr>
        <dsp:cNvPr id="0" name=""/>
        <dsp:cNvSpPr/>
      </dsp:nvSpPr>
      <dsp:spPr>
        <a:xfrm>
          <a:off x="4000500" y="0"/>
          <a:ext cx="1143000" cy="708396"/>
        </a:xfrm>
        <a:prstGeom prst="trapezoid">
          <a:avLst>
            <a:gd name="adj" fmla="val 806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User ownership</a:t>
          </a:r>
          <a:endParaRPr lang="en-ZA" sz="1300" kern="1200" dirty="0"/>
        </a:p>
      </dsp:txBody>
      <dsp:txXfrm>
        <a:off x="4000500" y="0"/>
        <a:ext cx="1143000" cy="708396"/>
      </dsp:txXfrm>
    </dsp:sp>
    <dsp:sp modelId="{2DC735E9-9D9F-4F36-A4B2-398BF2BE3931}">
      <dsp:nvSpPr>
        <dsp:cNvPr id="0" name=""/>
        <dsp:cNvSpPr/>
      </dsp:nvSpPr>
      <dsp:spPr>
        <a:xfrm>
          <a:off x="3429000" y="708396"/>
          <a:ext cx="2286000" cy="708396"/>
        </a:xfrm>
        <a:prstGeom prst="trapezoid">
          <a:avLst>
            <a:gd name="adj" fmla="val 806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Planning achievable time frames / deadlines</a:t>
          </a:r>
          <a:endParaRPr lang="en-ZA" sz="1300" kern="1200" dirty="0"/>
        </a:p>
      </dsp:txBody>
      <dsp:txXfrm>
        <a:off x="3829050" y="708396"/>
        <a:ext cx="1485900" cy="708396"/>
      </dsp:txXfrm>
    </dsp:sp>
    <dsp:sp modelId="{1F923CC0-B69E-4D69-A0A7-3254FA4089AD}">
      <dsp:nvSpPr>
        <dsp:cNvPr id="0" name=""/>
        <dsp:cNvSpPr/>
      </dsp:nvSpPr>
      <dsp:spPr>
        <a:xfrm>
          <a:off x="2857500" y="1416792"/>
          <a:ext cx="3429000" cy="708396"/>
        </a:xfrm>
        <a:prstGeom prst="trapezoid">
          <a:avLst>
            <a:gd name="adj" fmla="val 806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Reviewing all current processes and standardisation</a:t>
          </a:r>
        </a:p>
      </dsp:txBody>
      <dsp:txXfrm>
        <a:off x="3457574" y="1416792"/>
        <a:ext cx="2228850" cy="708396"/>
      </dsp:txXfrm>
    </dsp:sp>
    <dsp:sp modelId="{914CC345-7987-4FE0-A4BD-26AC2F8EC2B5}">
      <dsp:nvSpPr>
        <dsp:cNvPr id="0" name=""/>
        <dsp:cNvSpPr/>
      </dsp:nvSpPr>
      <dsp:spPr>
        <a:xfrm>
          <a:off x="2286000" y="2125188"/>
          <a:ext cx="4572000" cy="708396"/>
        </a:xfrm>
        <a:prstGeom prst="trapezoid">
          <a:avLst>
            <a:gd name="adj" fmla="val 806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Multi-skilled  support staff</a:t>
          </a:r>
          <a:endParaRPr lang="en-ZA" sz="1300" kern="1200" dirty="0"/>
        </a:p>
      </dsp:txBody>
      <dsp:txXfrm>
        <a:off x="3086099" y="2125188"/>
        <a:ext cx="2971800" cy="708396"/>
      </dsp:txXfrm>
    </dsp:sp>
    <dsp:sp modelId="{0AA3E2A8-532C-4A2B-8338-EF17732ED852}">
      <dsp:nvSpPr>
        <dsp:cNvPr id="0" name=""/>
        <dsp:cNvSpPr/>
      </dsp:nvSpPr>
      <dsp:spPr>
        <a:xfrm>
          <a:off x="1714500" y="2833584"/>
          <a:ext cx="5715000" cy="708396"/>
        </a:xfrm>
        <a:prstGeom prst="trapezoid">
          <a:avLst>
            <a:gd name="adj" fmla="val 806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Full time project team</a:t>
          </a:r>
          <a:endParaRPr lang="en-ZA" sz="1300" kern="1200" dirty="0"/>
        </a:p>
      </dsp:txBody>
      <dsp:txXfrm>
        <a:off x="2714625" y="2833584"/>
        <a:ext cx="3714750" cy="708396"/>
      </dsp:txXfrm>
    </dsp:sp>
    <dsp:sp modelId="{4E46BD76-EFE4-465D-926F-CB17ECBCDEF2}">
      <dsp:nvSpPr>
        <dsp:cNvPr id="0" name=""/>
        <dsp:cNvSpPr/>
      </dsp:nvSpPr>
      <dsp:spPr>
        <a:xfrm>
          <a:off x="1143000" y="3541980"/>
          <a:ext cx="6858000" cy="708396"/>
        </a:xfrm>
        <a:prstGeom prst="trapezoid">
          <a:avLst>
            <a:gd name="adj" fmla="val 806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Network infrastructure / capability</a:t>
          </a:r>
          <a:endParaRPr lang="en-ZA" sz="1300" kern="1200" dirty="0"/>
        </a:p>
      </dsp:txBody>
      <dsp:txXfrm>
        <a:off x="2343149" y="3541980"/>
        <a:ext cx="4457700" cy="708396"/>
      </dsp:txXfrm>
    </dsp:sp>
    <dsp:sp modelId="{697C05C1-5221-4704-80CB-7636C2AD0342}">
      <dsp:nvSpPr>
        <dsp:cNvPr id="0" name=""/>
        <dsp:cNvSpPr/>
      </dsp:nvSpPr>
      <dsp:spPr>
        <a:xfrm>
          <a:off x="571500" y="4250376"/>
          <a:ext cx="8001000" cy="708396"/>
        </a:xfrm>
        <a:prstGeom prst="trapezoid">
          <a:avLst>
            <a:gd name="adj" fmla="val 806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One EMR across all areas and one integrated platform to support entire business</a:t>
          </a:r>
          <a:endParaRPr lang="en-ZA" sz="1300" kern="1200" dirty="0"/>
        </a:p>
      </dsp:txBody>
      <dsp:txXfrm>
        <a:off x="1971674" y="4250376"/>
        <a:ext cx="5200650" cy="708396"/>
      </dsp:txXfrm>
    </dsp:sp>
    <dsp:sp modelId="{CDA94F16-2371-4BEF-8244-21C8DCB34D31}">
      <dsp:nvSpPr>
        <dsp:cNvPr id="0" name=""/>
        <dsp:cNvSpPr/>
      </dsp:nvSpPr>
      <dsp:spPr>
        <a:xfrm>
          <a:off x="0" y="4958772"/>
          <a:ext cx="9144000" cy="708396"/>
        </a:xfrm>
        <a:prstGeom prst="trapezoid">
          <a:avLst>
            <a:gd name="adj" fmla="val 806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Management Support and Buy-in</a:t>
          </a:r>
          <a:endParaRPr lang="en-ZA" sz="1300" kern="1200" dirty="0"/>
        </a:p>
      </dsp:txBody>
      <dsp:txXfrm>
        <a:off x="1600199" y="4958772"/>
        <a:ext cx="5943600" cy="708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903BB-EE3C-4C77-B955-F54B2762F51C}">
      <dsp:nvSpPr>
        <dsp:cNvPr id="0" name=""/>
        <dsp:cNvSpPr/>
      </dsp:nvSpPr>
      <dsp:spPr>
        <a:xfrm>
          <a:off x="4000500" y="0"/>
          <a:ext cx="1143000" cy="708396"/>
        </a:xfrm>
        <a:prstGeom prst="trapezoid">
          <a:avLst>
            <a:gd name="adj" fmla="val 806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User ownership</a:t>
          </a:r>
          <a:endParaRPr lang="en-ZA" sz="1300" kern="1200" dirty="0"/>
        </a:p>
      </dsp:txBody>
      <dsp:txXfrm>
        <a:off x="4000500" y="0"/>
        <a:ext cx="1143000" cy="708396"/>
      </dsp:txXfrm>
    </dsp:sp>
    <dsp:sp modelId="{2DC735E9-9D9F-4F36-A4B2-398BF2BE3931}">
      <dsp:nvSpPr>
        <dsp:cNvPr id="0" name=""/>
        <dsp:cNvSpPr/>
      </dsp:nvSpPr>
      <dsp:spPr>
        <a:xfrm>
          <a:off x="3429000" y="708396"/>
          <a:ext cx="2286000" cy="708396"/>
        </a:xfrm>
        <a:prstGeom prst="trapezoid">
          <a:avLst>
            <a:gd name="adj" fmla="val 806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Planning achievable time frames / deadlines</a:t>
          </a:r>
          <a:endParaRPr lang="en-ZA" sz="1300" kern="1200" dirty="0"/>
        </a:p>
      </dsp:txBody>
      <dsp:txXfrm>
        <a:off x="3829050" y="708396"/>
        <a:ext cx="1485900" cy="708396"/>
      </dsp:txXfrm>
    </dsp:sp>
    <dsp:sp modelId="{1F923CC0-B69E-4D69-A0A7-3254FA4089AD}">
      <dsp:nvSpPr>
        <dsp:cNvPr id="0" name=""/>
        <dsp:cNvSpPr/>
      </dsp:nvSpPr>
      <dsp:spPr>
        <a:xfrm>
          <a:off x="2857500" y="1416792"/>
          <a:ext cx="3429000" cy="708396"/>
        </a:xfrm>
        <a:prstGeom prst="trapezoid">
          <a:avLst>
            <a:gd name="adj" fmla="val 806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Reviewing all current processes and standardisation</a:t>
          </a:r>
        </a:p>
      </dsp:txBody>
      <dsp:txXfrm>
        <a:off x="3457574" y="1416792"/>
        <a:ext cx="2228850" cy="708396"/>
      </dsp:txXfrm>
    </dsp:sp>
    <dsp:sp modelId="{914CC345-7987-4FE0-A4BD-26AC2F8EC2B5}">
      <dsp:nvSpPr>
        <dsp:cNvPr id="0" name=""/>
        <dsp:cNvSpPr/>
      </dsp:nvSpPr>
      <dsp:spPr>
        <a:xfrm>
          <a:off x="2286000" y="2125188"/>
          <a:ext cx="4572000" cy="708396"/>
        </a:xfrm>
        <a:prstGeom prst="trapezoid">
          <a:avLst>
            <a:gd name="adj" fmla="val 806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Multi-skilled  support staff</a:t>
          </a:r>
          <a:endParaRPr lang="en-ZA" sz="1300" kern="1200" dirty="0"/>
        </a:p>
      </dsp:txBody>
      <dsp:txXfrm>
        <a:off x="3086099" y="2125188"/>
        <a:ext cx="2971800" cy="708396"/>
      </dsp:txXfrm>
    </dsp:sp>
    <dsp:sp modelId="{0AA3E2A8-532C-4A2B-8338-EF17732ED852}">
      <dsp:nvSpPr>
        <dsp:cNvPr id="0" name=""/>
        <dsp:cNvSpPr/>
      </dsp:nvSpPr>
      <dsp:spPr>
        <a:xfrm>
          <a:off x="1714500" y="2833584"/>
          <a:ext cx="5715000" cy="708396"/>
        </a:xfrm>
        <a:prstGeom prst="trapezoid">
          <a:avLst>
            <a:gd name="adj" fmla="val 806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Full time project team</a:t>
          </a:r>
          <a:endParaRPr lang="en-ZA" sz="1300" kern="1200" dirty="0"/>
        </a:p>
      </dsp:txBody>
      <dsp:txXfrm>
        <a:off x="2714625" y="2833584"/>
        <a:ext cx="3714750" cy="708396"/>
      </dsp:txXfrm>
    </dsp:sp>
    <dsp:sp modelId="{4E46BD76-EFE4-465D-926F-CB17ECBCDEF2}">
      <dsp:nvSpPr>
        <dsp:cNvPr id="0" name=""/>
        <dsp:cNvSpPr/>
      </dsp:nvSpPr>
      <dsp:spPr>
        <a:xfrm>
          <a:off x="1143000" y="3541980"/>
          <a:ext cx="6858000" cy="708396"/>
        </a:xfrm>
        <a:prstGeom prst="trapezoid">
          <a:avLst>
            <a:gd name="adj" fmla="val 806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Network infrastructure / capability</a:t>
          </a:r>
          <a:endParaRPr lang="en-ZA" sz="1300" kern="1200" dirty="0"/>
        </a:p>
      </dsp:txBody>
      <dsp:txXfrm>
        <a:off x="2343149" y="3541980"/>
        <a:ext cx="4457700" cy="708396"/>
      </dsp:txXfrm>
    </dsp:sp>
    <dsp:sp modelId="{697C05C1-5221-4704-80CB-7636C2AD0342}">
      <dsp:nvSpPr>
        <dsp:cNvPr id="0" name=""/>
        <dsp:cNvSpPr/>
      </dsp:nvSpPr>
      <dsp:spPr>
        <a:xfrm>
          <a:off x="571500" y="4250376"/>
          <a:ext cx="8001000" cy="708396"/>
        </a:xfrm>
        <a:prstGeom prst="trapezoid">
          <a:avLst>
            <a:gd name="adj" fmla="val 806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One integrated platform to support entire business</a:t>
          </a:r>
          <a:endParaRPr lang="en-ZA" sz="1300" kern="1200" dirty="0"/>
        </a:p>
      </dsp:txBody>
      <dsp:txXfrm>
        <a:off x="1971674" y="4250376"/>
        <a:ext cx="5200650" cy="708396"/>
      </dsp:txXfrm>
    </dsp:sp>
    <dsp:sp modelId="{CDA94F16-2371-4BEF-8244-21C8DCB34D31}">
      <dsp:nvSpPr>
        <dsp:cNvPr id="0" name=""/>
        <dsp:cNvSpPr/>
      </dsp:nvSpPr>
      <dsp:spPr>
        <a:xfrm>
          <a:off x="0" y="4958772"/>
          <a:ext cx="9144000" cy="708396"/>
        </a:xfrm>
        <a:prstGeom prst="trapezoid">
          <a:avLst>
            <a:gd name="adj" fmla="val 80675"/>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Management Support and Buy-in</a:t>
          </a:r>
          <a:endParaRPr lang="en-ZA" sz="1300" kern="1200" dirty="0"/>
        </a:p>
      </dsp:txBody>
      <dsp:txXfrm>
        <a:off x="1600199" y="4958772"/>
        <a:ext cx="5943600" cy="7083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903BB-EE3C-4C77-B955-F54B2762F51C}">
      <dsp:nvSpPr>
        <dsp:cNvPr id="0" name=""/>
        <dsp:cNvSpPr/>
      </dsp:nvSpPr>
      <dsp:spPr>
        <a:xfrm>
          <a:off x="4000500" y="0"/>
          <a:ext cx="1143000" cy="708396"/>
        </a:xfrm>
        <a:prstGeom prst="trapezoid">
          <a:avLst>
            <a:gd name="adj" fmla="val 806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User ownership</a:t>
          </a:r>
          <a:endParaRPr lang="en-ZA" sz="1300" kern="1200" dirty="0"/>
        </a:p>
      </dsp:txBody>
      <dsp:txXfrm>
        <a:off x="4000500" y="0"/>
        <a:ext cx="1143000" cy="708396"/>
      </dsp:txXfrm>
    </dsp:sp>
    <dsp:sp modelId="{2DC735E9-9D9F-4F36-A4B2-398BF2BE3931}">
      <dsp:nvSpPr>
        <dsp:cNvPr id="0" name=""/>
        <dsp:cNvSpPr/>
      </dsp:nvSpPr>
      <dsp:spPr>
        <a:xfrm>
          <a:off x="3429000" y="708396"/>
          <a:ext cx="2286000" cy="708396"/>
        </a:xfrm>
        <a:prstGeom prst="trapezoid">
          <a:avLst>
            <a:gd name="adj" fmla="val 806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Planning achievable time frames / deadlines</a:t>
          </a:r>
          <a:endParaRPr lang="en-ZA" sz="1300" kern="1200" dirty="0"/>
        </a:p>
      </dsp:txBody>
      <dsp:txXfrm>
        <a:off x="3829050" y="708396"/>
        <a:ext cx="1485900" cy="708396"/>
      </dsp:txXfrm>
    </dsp:sp>
    <dsp:sp modelId="{1F923CC0-B69E-4D69-A0A7-3254FA4089AD}">
      <dsp:nvSpPr>
        <dsp:cNvPr id="0" name=""/>
        <dsp:cNvSpPr/>
      </dsp:nvSpPr>
      <dsp:spPr>
        <a:xfrm>
          <a:off x="2857500" y="1416792"/>
          <a:ext cx="3429000" cy="708396"/>
        </a:xfrm>
        <a:prstGeom prst="trapezoid">
          <a:avLst>
            <a:gd name="adj" fmla="val 806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Reviewing all current processes and standardisation</a:t>
          </a:r>
        </a:p>
      </dsp:txBody>
      <dsp:txXfrm>
        <a:off x="3457574" y="1416792"/>
        <a:ext cx="2228850" cy="708396"/>
      </dsp:txXfrm>
    </dsp:sp>
    <dsp:sp modelId="{914CC345-7987-4FE0-A4BD-26AC2F8EC2B5}">
      <dsp:nvSpPr>
        <dsp:cNvPr id="0" name=""/>
        <dsp:cNvSpPr/>
      </dsp:nvSpPr>
      <dsp:spPr>
        <a:xfrm>
          <a:off x="2286000" y="2125188"/>
          <a:ext cx="4572000" cy="708396"/>
        </a:xfrm>
        <a:prstGeom prst="trapezoid">
          <a:avLst>
            <a:gd name="adj" fmla="val 806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Multi-skilled  support staff</a:t>
          </a:r>
          <a:endParaRPr lang="en-ZA" sz="1300" kern="1200" dirty="0"/>
        </a:p>
      </dsp:txBody>
      <dsp:txXfrm>
        <a:off x="3086099" y="2125188"/>
        <a:ext cx="2971800" cy="708396"/>
      </dsp:txXfrm>
    </dsp:sp>
    <dsp:sp modelId="{0AA3E2A8-532C-4A2B-8338-EF17732ED852}">
      <dsp:nvSpPr>
        <dsp:cNvPr id="0" name=""/>
        <dsp:cNvSpPr/>
      </dsp:nvSpPr>
      <dsp:spPr>
        <a:xfrm>
          <a:off x="1714500" y="2833584"/>
          <a:ext cx="5715000" cy="708396"/>
        </a:xfrm>
        <a:prstGeom prst="trapezoid">
          <a:avLst>
            <a:gd name="adj" fmla="val 806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Full time project team</a:t>
          </a:r>
          <a:endParaRPr lang="en-ZA" sz="1300" kern="1200" dirty="0"/>
        </a:p>
      </dsp:txBody>
      <dsp:txXfrm>
        <a:off x="2714625" y="2833584"/>
        <a:ext cx="3714750" cy="708396"/>
      </dsp:txXfrm>
    </dsp:sp>
    <dsp:sp modelId="{4E46BD76-EFE4-465D-926F-CB17ECBCDEF2}">
      <dsp:nvSpPr>
        <dsp:cNvPr id="0" name=""/>
        <dsp:cNvSpPr/>
      </dsp:nvSpPr>
      <dsp:spPr>
        <a:xfrm>
          <a:off x="1143000" y="3541980"/>
          <a:ext cx="6858000" cy="708396"/>
        </a:xfrm>
        <a:prstGeom prst="trapezoid">
          <a:avLst>
            <a:gd name="adj" fmla="val 806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Network infrastructure / capability</a:t>
          </a:r>
          <a:endParaRPr lang="en-ZA" sz="1300" kern="1200" dirty="0"/>
        </a:p>
      </dsp:txBody>
      <dsp:txXfrm>
        <a:off x="2343149" y="3541980"/>
        <a:ext cx="4457700" cy="708396"/>
      </dsp:txXfrm>
    </dsp:sp>
    <dsp:sp modelId="{697C05C1-5221-4704-80CB-7636C2AD0342}">
      <dsp:nvSpPr>
        <dsp:cNvPr id="0" name=""/>
        <dsp:cNvSpPr/>
      </dsp:nvSpPr>
      <dsp:spPr>
        <a:xfrm>
          <a:off x="571500" y="4250376"/>
          <a:ext cx="8001000" cy="708396"/>
        </a:xfrm>
        <a:prstGeom prst="trapezoid">
          <a:avLst>
            <a:gd name="adj" fmla="val 80675"/>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One integrated platform to support entire business</a:t>
          </a:r>
          <a:endParaRPr lang="en-ZA" sz="1300" kern="1200" dirty="0"/>
        </a:p>
      </dsp:txBody>
      <dsp:txXfrm>
        <a:off x="1971674" y="4250376"/>
        <a:ext cx="5200650" cy="708396"/>
      </dsp:txXfrm>
    </dsp:sp>
    <dsp:sp modelId="{CDA94F16-2371-4BEF-8244-21C8DCB34D31}">
      <dsp:nvSpPr>
        <dsp:cNvPr id="0" name=""/>
        <dsp:cNvSpPr/>
      </dsp:nvSpPr>
      <dsp:spPr>
        <a:xfrm>
          <a:off x="0" y="4958772"/>
          <a:ext cx="9144000" cy="708396"/>
        </a:xfrm>
        <a:prstGeom prst="trapezoid">
          <a:avLst>
            <a:gd name="adj" fmla="val 80675"/>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Management Support and Buy-in</a:t>
          </a:r>
          <a:endParaRPr lang="en-ZA" sz="1300" kern="1200" dirty="0"/>
        </a:p>
      </dsp:txBody>
      <dsp:txXfrm>
        <a:off x="1600199" y="4958772"/>
        <a:ext cx="5943600" cy="7083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903BB-EE3C-4C77-B955-F54B2762F51C}">
      <dsp:nvSpPr>
        <dsp:cNvPr id="0" name=""/>
        <dsp:cNvSpPr/>
      </dsp:nvSpPr>
      <dsp:spPr>
        <a:xfrm>
          <a:off x="4000500" y="0"/>
          <a:ext cx="1143000" cy="708396"/>
        </a:xfrm>
        <a:prstGeom prst="trapezoid">
          <a:avLst>
            <a:gd name="adj" fmla="val 806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User ownership</a:t>
          </a:r>
          <a:endParaRPr lang="en-ZA" sz="1300" kern="1200" dirty="0"/>
        </a:p>
      </dsp:txBody>
      <dsp:txXfrm>
        <a:off x="4000500" y="0"/>
        <a:ext cx="1143000" cy="708396"/>
      </dsp:txXfrm>
    </dsp:sp>
    <dsp:sp modelId="{2DC735E9-9D9F-4F36-A4B2-398BF2BE3931}">
      <dsp:nvSpPr>
        <dsp:cNvPr id="0" name=""/>
        <dsp:cNvSpPr/>
      </dsp:nvSpPr>
      <dsp:spPr>
        <a:xfrm>
          <a:off x="3429000" y="708396"/>
          <a:ext cx="2286000" cy="708396"/>
        </a:xfrm>
        <a:prstGeom prst="trapezoid">
          <a:avLst>
            <a:gd name="adj" fmla="val 806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Planning achievable time frames / deadlines</a:t>
          </a:r>
          <a:endParaRPr lang="en-ZA" sz="1300" kern="1200" dirty="0"/>
        </a:p>
      </dsp:txBody>
      <dsp:txXfrm>
        <a:off x="3829050" y="708396"/>
        <a:ext cx="1485900" cy="708396"/>
      </dsp:txXfrm>
    </dsp:sp>
    <dsp:sp modelId="{1F923CC0-B69E-4D69-A0A7-3254FA4089AD}">
      <dsp:nvSpPr>
        <dsp:cNvPr id="0" name=""/>
        <dsp:cNvSpPr/>
      </dsp:nvSpPr>
      <dsp:spPr>
        <a:xfrm>
          <a:off x="2857500" y="1416792"/>
          <a:ext cx="3429000" cy="708396"/>
        </a:xfrm>
        <a:prstGeom prst="trapezoid">
          <a:avLst>
            <a:gd name="adj" fmla="val 806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Reviewing all current processes and standardisation</a:t>
          </a:r>
        </a:p>
      </dsp:txBody>
      <dsp:txXfrm>
        <a:off x="3457574" y="1416792"/>
        <a:ext cx="2228850" cy="708396"/>
      </dsp:txXfrm>
    </dsp:sp>
    <dsp:sp modelId="{914CC345-7987-4FE0-A4BD-26AC2F8EC2B5}">
      <dsp:nvSpPr>
        <dsp:cNvPr id="0" name=""/>
        <dsp:cNvSpPr/>
      </dsp:nvSpPr>
      <dsp:spPr>
        <a:xfrm>
          <a:off x="2286000" y="2125188"/>
          <a:ext cx="4572000" cy="708396"/>
        </a:xfrm>
        <a:prstGeom prst="trapezoid">
          <a:avLst>
            <a:gd name="adj" fmla="val 806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Multi-skilled  support staff</a:t>
          </a:r>
          <a:endParaRPr lang="en-ZA" sz="1300" kern="1200" dirty="0"/>
        </a:p>
      </dsp:txBody>
      <dsp:txXfrm>
        <a:off x="3086099" y="2125188"/>
        <a:ext cx="2971800" cy="708396"/>
      </dsp:txXfrm>
    </dsp:sp>
    <dsp:sp modelId="{0AA3E2A8-532C-4A2B-8338-EF17732ED852}">
      <dsp:nvSpPr>
        <dsp:cNvPr id="0" name=""/>
        <dsp:cNvSpPr/>
      </dsp:nvSpPr>
      <dsp:spPr>
        <a:xfrm>
          <a:off x="1714500" y="2833584"/>
          <a:ext cx="5715000" cy="708396"/>
        </a:xfrm>
        <a:prstGeom prst="trapezoid">
          <a:avLst>
            <a:gd name="adj" fmla="val 806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Full time project team</a:t>
          </a:r>
          <a:endParaRPr lang="en-ZA" sz="1300" kern="1200" dirty="0"/>
        </a:p>
      </dsp:txBody>
      <dsp:txXfrm>
        <a:off x="2714625" y="2833584"/>
        <a:ext cx="3714750" cy="708396"/>
      </dsp:txXfrm>
    </dsp:sp>
    <dsp:sp modelId="{4E46BD76-EFE4-465D-926F-CB17ECBCDEF2}">
      <dsp:nvSpPr>
        <dsp:cNvPr id="0" name=""/>
        <dsp:cNvSpPr/>
      </dsp:nvSpPr>
      <dsp:spPr>
        <a:xfrm>
          <a:off x="1143000" y="3541980"/>
          <a:ext cx="6858000" cy="708396"/>
        </a:xfrm>
        <a:prstGeom prst="trapezoid">
          <a:avLst>
            <a:gd name="adj" fmla="val 80675"/>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Network infrastructure / capability</a:t>
          </a:r>
          <a:endParaRPr lang="en-ZA" sz="1300" kern="1200" dirty="0"/>
        </a:p>
      </dsp:txBody>
      <dsp:txXfrm>
        <a:off x="2343149" y="3541980"/>
        <a:ext cx="4457700" cy="708396"/>
      </dsp:txXfrm>
    </dsp:sp>
    <dsp:sp modelId="{697C05C1-5221-4704-80CB-7636C2AD0342}">
      <dsp:nvSpPr>
        <dsp:cNvPr id="0" name=""/>
        <dsp:cNvSpPr/>
      </dsp:nvSpPr>
      <dsp:spPr>
        <a:xfrm>
          <a:off x="571500" y="4250376"/>
          <a:ext cx="8001000" cy="708396"/>
        </a:xfrm>
        <a:prstGeom prst="trapezoid">
          <a:avLst>
            <a:gd name="adj" fmla="val 80675"/>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One integrated platform to support entire business</a:t>
          </a:r>
          <a:endParaRPr lang="en-ZA" sz="1300" kern="1200" dirty="0"/>
        </a:p>
      </dsp:txBody>
      <dsp:txXfrm>
        <a:off x="1971674" y="4250376"/>
        <a:ext cx="5200650" cy="708396"/>
      </dsp:txXfrm>
    </dsp:sp>
    <dsp:sp modelId="{CDA94F16-2371-4BEF-8244-21C8DCB34D31}">
      <dsp:nvSpPr>
        <dsp:cNvPr id="0" name=""/>
        <dsp:cNvSpPr/>
      </dsp:nvSpPr>
      <dsp:spPr>
        <a:xfrm>
          <a:off x="0" y="4958772"/>
          <a:ext cx="9144000" cy="708396"/>
        </a:xfrm>
        <a:prstGeom prst="trapezoid">
          <a:avLst>
            <a:gd name="adj" fmla="val 80675"/>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Management Support and Buy-in</a:t>
          </a:r>
          <a:endParaRPr lang="en-ZA" sz="1300" kern="1200" dirty="0"/>
        </a:p>
      </dsp:txBody>
      <dsp:txXfrm>
        <a:off x="1600199" y="4958772"/>
        <a:ext cx="5943600" cy="7083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903BB-EE3C-4C77-B955-F54B2762F51C}">
      <dsp:nvSpPr>
        <dsp:cNvPr id="0" name=""/>
        <dsp:cNvSpPr/>
      </dsp:nvSpPr>
      <dsp:spPr>
        <a:xfrm>
          <a:off x="4000500" y="0"/>
          <a:ext cx="1143000" cy="708396"/>
        </a:xfrm>
        <a:prstGeom prst="trapezoid">
          <a:avLst>
            <a:gd name="adj" fmla="val 806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User ownership</a:t>
          </a:r>
          <a:endParaRPr lang="en-ZA" sz="1300" kern="1200" dirty="0"/>
        </a:p>
      </dsp:txBody>
      <dsp:txXfrm>
        <a:off x="4000500" y="0"/>
        <a:ext cx="1143000" cy="708396"/>
      </dsp:txXfrm>
    </dsp:sp>
    <dsp:sp modelId="{2DC735E9-9D9F-4F36-A4B2-398BF2BE3931}">
      <dsp:nvSpPr>
        <dsp:cNvPr id="0" name=""/>
        <dsp:cNvSpPr/>
      </dsp:nvSpPr>
      <dsp:spPr>
        <a:xfrm>
          <a:off x="3429000" y="708396"/>
          <a:ext cx="2286000" cy="708396"/>
        </a:xfrm>
        <a:prstGeom prst="trapezoid">
          <a:avLst>
            <a:gd name="adj" fmla="val 806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Planning achievable time frames / deadlines</a:t>
          </a:r>
          <a:endParaRPr lang="en-ZA" sz="1300" kern="1200" dirty="0"/>
        </a:p>
      </dsp:txBody>
      <dsp:txXfrm>
        <a:off x="3829050" y="708396"/>
        <a:ext cx="1485900" cy="708396"/>
      </dsp:txXfrm>
    </dsp:sp>
    <dsp:sp modelId="{1F923CC0-B69E-4D69-A0A7-3254FA4089AD}">
      <dsp:nvSpPr>
        <dsp:cNvPr id="0" name=""/>
        <dsp:cNvSpPr/>
      </dsp:nvSpPr>
      <dsp:spPr>
        <a:xfrm>
          <a:off x="2857500" y="1416792"/>
          <a:ext cx="3429000" cy="708396"/>
        </a:xfrm>
        <a:prstGeom prst="trapezoid">
          <a:avLst>
            <a:gd name="adj" fmla="val 806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Reviewing all current processes and standardisation</a:t>
          </a:r>
        </a:p>
      </dsp:txBody>
      <dsp:txXfrm>
        <a:off x="3457574" y="1416792"/>
        <a:ext cx="2228850" cy="708396"/>
      </dsp:txXfrm>
    </dsp:sp>
    <dsp:sp modelId="{914CC345-7987-4FE0-A4BD-26AC2F8EC2B5}">
      <dsp:nvSpPr>
        <dsp:cNvPr id="0" name=""/>
        <dsp:cNvSpPr/>
      </dsp:nvSpPr>
      <dsp:spPr>
        <a:xfrm>
          <a:off x="2286000" y="2125188"/>
          <a:ext cx="4572000" cy="708396"/>
        </a:xfrm>
        <a:prstGeom prst="trapezoid">
          <a:avLst>
            <a:gd name="adj" fmla="val 806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Multi-skilled  support staff</a:t>
          </a:r>
          <a:endParaRPr lang="en-ZA" sz="1300" kern="1200" dirty="0"/>
        </a:p>
      </dsp:txBody>
      <dsp:txXfrm>
        <a:off x="3086099" y="2125188"/>
        <a:ext cx="2971800" cy="708396"/>
      </dsp:txXfrm>
    </dsp:sp>
    <dsp:sp modelId="{0AA3E2A8-532C-4A2B-8338-EF17732ED852}">
      <dsp:nvSpPr>
        <dsp:cNvPr id="0" name=""/>
        <dsp:cNvSpPr/>
      </dsp:nvSpPr>
      <dsp:spPr>
        <a:xfrm>
          <a:off x="1714500" y="2833584"/>
          <a:ext cx="5715000" cy="708396"/>
        </a:xfrm>
        <a:prstGeom prst="trapezoid">
          <a:avLst>
            <a:gd name="adj" fmla="val 80675"/>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Full time project team</a:t>
          </a:r>
          <a:endParaRPr lang="en-ZA" sz="1300" kern="1200" dirty="0"/>
        </a:p>
      </dsp:txBody>
      <dsp:txXfrm>
        <a:off x="2714625" y="2833584"/>
        <a:ext cx="3714750" cy="708396"/>
      </dsp:txXfrm>
    </dsp:sp>
    <dsp:sp modelId="{4E46BD76-EFE4-465D-926F-CB17ECBCDEF2}">
      <dsp:nvSpPr>
        <dsp:cNvPr id="0" name=""/>
        <dsp:cNvSpPr/>
      </dsp:nvSpPr>
      <dsp:spPr>
        <a:xfrm>
          <a:off x="1143000" y="3541980"/>
          <a:ext cx="6858000" cy="708396"/>
        </a:xfrm>
        <a:prstGeom prst="trapezoid">
          <a:avLst>
            <a:gd name="adj" fmla="val 80675"/>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Network infrastructure / capability</a:t>
          </a:r>
          <a:endParaRPr lang="en-ZA" sz="1300" kern="1200" dirty="0"/>
        </a:p>
      </dsp:txBody>
      <dsp:txXfrm>
        <a:off x="2343149" y="3541980"/>
        <a:ext cx="4457700" cy="708396"/>
      </dsp:txXfrm>
    </dsp:sp>
    <dsp:sp modelId="{697C05C1-5221-4704-80CB-7636C2AD0342}">
      <dsp:nvSpPr>
        <dsp:cNvPr id="0" name=""/>
        <dsp:cNvSpPr/>
      </dsp:nvSpPr>
      <dsp:spPr>
        <a:xfrm>
          <a:off x="571500" y="4250376"/>
          <a:ext cx="8001000" cy="708396"/>
        </a:xfrm>
        <a:prstGeom prst="trapezoid">
          <a:avLst>
            <a:gd name="adj" fmla="val 80675"/>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One integrated platform to support entire business</a:t>
          </a:r>
          <a:endParaRPr lang="en-ZA" sz="1300" kern="1200" dirty="0"/>
        </a:p>
      </dsp:txBody>
      <dsp:txXfrm>
        <a:off x="1971674" y="4250376"/>
        <a:ext cx="5200650" cy="708396"/>
      </dsp:txXfrm>
    </dsp:sp>
    <dsp:sp modelId="{CDA94F16-2371-4BEF-8244-21C8DCB34D31}">
      <dsp:nvSpPr>
        <dsp:cNvPr id="0" name=""/>
        <dsp:cNvSpPr/>
      </dsp:nvSpPr>
      <dsp:spPr>
        <a:xfrm>
          <a:off x="0" y="4958772"/>
          <a:ext cx="9144000" cy="708396"/>
        </a:xfrm>
        <a:prstGeom prst="trapezoid">
          <a:avLst>
            <a:gd name="adj" fmla="val 80675"/>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Management Support and Buy-in</a:t>
          </a:r>
          <a:endParaRPr lang="en-ZA" sz="1300" kern="1200" dirty="0"/>
        </a:p>
      </dsp:txBody>
      <dsp:txXfrm>
        <a:off x="1600199" y="4958772"/>
        <a:ext cx="5943600" cy="7083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903BB-EE3C-4C77-B955-F54B2762F51C}">
      <dsp:nvSpPr>
        <dsp:cNvPr id="0" name=""/>
        <dsp:cNvSpPr/>
      </dsp:nvSpPr>
      <dsp:spPr>
        <a:xfrm>
          <a:off x="4000500" y="0"/>
          <a:ext cx="1143000" cy="708396"/>
        </a:xfrm>
        <a:prstGeom prst="trapezoid">
          <a:avLst>
            <a:gd name="adj" fmla="val 806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User ownership</a:t>
          </a:r>
          <a:endParaRPr lang="en-ZA" sz="1300" kern="1200" dirty="0"/>
        </a:p>
      </dsp:txBody>
      <dsp:txXfrm>
        <a:off x="4000500" y="0"/>
        <a:ext cx="1143000" cy="708396"/>
      </dsp:txXfrm>
    </dsp:sp>
    <dsp:sp modelId="{2DC735E9-9D9F-4F36-A4B2-398BF2BE3931}">
      <dsp:nvSpPr>
        <dsp:cNvPr id="0" name=""/>
        <dsp:cNvSpPr/>
      </dsp:nvSpPr>
      <dsp:spPr>
        <a:xfrm>
          <a:off x="3429000" y="708396"/>
          <a:ext cx="2286000" cy="708396"/>
        </a:xfrm>
        <a:prstGeom prst="trapezoid">
          <a:avLst>
            <a:gd name="adj" fmla="val 806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Planning achievable time frames / deadlines</a:t>
          </a:r>
          <a:endParaRPr lang="en-ZA" sz="1300" kern="1200" dirty="0"/>
        </a:p>
      </dsp:txBody>
      <dsp:txXfrm>
        <a:off x="3829050" y="708396"/>
        <a:ext cx="1485900" cy="708396"/>
      </dsp:txXfrm>
    </dsp:sp>
    <dsp:sp modelId="{1F923CC0-B69E-4D69-A0A7-3254FA4089AD}">
      <dsp:nvSpPr>
        <dsp:cNvPr id="0" name=""/>
        <dsp:cNvSpPr/>
      </dsp:nvSpPr>
      <dsp:spPr>
        <a:xfrm>
          <a:off x="2857500" y="1416792"/>
          <a:ext cx="3429000" cy="708396"/>
        </a:xfrm>
        <a:prstGeom prst="trapezoid">
          <a:avLst>
            <a:gd name="adj" fmla="val 8067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Reviewing all current processes and standardisation</a:t>
          </a:r>
        </a:p>
      </dsp:txBody>
      <dsp:txXfrm>
        <a:off x="3457574" y="1416792"/>
        <a:ext cx="2228850" cy="708396"/>
      </dsp:txXfrm>
    </dsp:sp>
    <dsp:sp modelId="{914CC345-7987-4FE0-A4BD-26AC2F8EC2B5}">
      <dsp:nvSpPr>
        <dsp:cNvPr id="0" name=""/>
        <dsp:cNvSpPr/>
      </dsp:nvSpPr>
      <dsp:spPr>
        <a:xfrm>
          <a:off x="2286000" y="2125188"/>
          <a:ext cx="4572000" cy="708396"/>
        </a:xfrm>
        <a:prstGeom prst="trapezoid">
          <a:avLst>
            <a:gd name="adj" fmla="val 80675"/>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Multi-skilled  support staff</a:t>
          </a:r>
          <a:endParaRPr lang="en-ZA" sz="1300" kern="1200" dirty="0"/>
        </a:p>
      </dsp:txBody>
      <dsp:txXfrm>
        <a:off x="3086099" y="2125188"/>
        <a:ext cx="2971800" cy="708396"/>
      </dsp:txXfrm>
    </dsp:sp>
    <dsp:sp modelId="{0AA3E2A8-532C-4A2B-8338-EF17732ED852}">
      <dsp:nvSpPr>
        <dsp:cNvPr id="0" name=""/>
        <dsp:cNvSpPr/>
      </dsp:nvSpPr>
      <dsp:spPr>
        <a:xfrm>
          <a:off x="1714500" y="2833584"/>
          <a:ext cx="5715000" cy="708396"/>
        </a:xfrm>
        <a:prstGeom prst="trapezoid">
          <a:avLst>
            <a:gd name="adj" fmla="val 80675"/>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Full time project team</a:t>
          </a:r>
          <a:endParaRPr lang="en-ZA" sz="1300" kern="1200" dirty="0"/>
        </a:p>
      </dsp:txBody>
      <dsp:txXfrm>
        <a:off x="2714625" y="2833584"/>
        <a:ext cx="3714750" cy="708396"/>
      </dsp:txXfrm>
    </dsp:sp>
    <dsp:sp modelId="{4E46BD76-EFE4-465D-926F-CB17ECBCDEF2}">
      <dsp:nvSpPr>
        <dsp:cNvPr id="0" name=""/>
        <dsp:cNvSpPr/>
      </dsp:nvSpPr>
      <dsp:spPr>
        <a:xfrm>
          <a:off x="1143000" y="3500419"/>
          <a:ext cx="6858000" cy="708396"/>
        </a:xfrm>
        <a:prstGeom prst="trapezoid">
          <a:avLst>
            <a:gd name="adj" fmla="val 80675"/>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Network infrastructure / capability</a:t>
          </a:r>
          <a:endParaRPr lang="en-ZA" sz="1300" kern="1200" dirty="0"/>
        </a:p>
      </dsp:txBody>
      <dsp:txXfrm>
        <a:off x="2343149" y="3500419"/>
        <a:ext cx="4457700" cy="708396"/>
      </dsp:txXfrm>
    </dsp:sp>
    <dsp:sp modelId="{697C05C1-5221-4704-80CB-7636C2AD0342}">
      <dsp:nvSpPr>
        <dsp:cNvPr id="0" name=""/>
        <dsp:cNvSpPr/>
      </dsp:nvSpPr>
      <dsp:spPr>
        <a:xfrm>
          <a:off x="571500" y="4208815"/>
          <a:ext cx="8001000" cy="708396"/>
        </a:xfrm>
        <a:prstGeom prst="trapezoid">
          <a:avLst>
            <a:gd name="adj" fmla="val 80675"/>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One integrated platform to support entire business</a:t>
          </a:r>
          <a:endParaRPr lang="en-ZA" sz="1300" kern="1200" dirty="0"/>
        </a:p>
      </dsp:txBody>
      <dsp:txXfrm>
        <a:off x="1971674" y="4208815"/>
        <a:ext cx="5200650" cy="708396"/>
      </dsp:txXfrm>
    </dsp:sp>
    <dsp:sp modelId="{CDA94F16-2371-4BEF-8244-21C8DCB34D31}">
      <dsp:nvSpPr>
        <dsp:cNvPr id="0" name=""/>
        <dsp:cNvSpPr/>
      </dsp:nvSpPr>
      <dsp:spPr>
        <a:xfrm>
          <a:off x="0" y="4917211"/>
          <a:ext cx="9144000" cy="708396"/>
        </a:xfrm>
        <a:prstGeom prst="trapezoid">
          <a:avLst>
            <a:gd name="adj" fmla="val 80675"/>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Management Support and Buy-in</a:t>
          </a:r>
          <a:endParaRPr lang="en-ZA" sz="1300" kern="1200" dirty="0"/>
        </a:p>
      </dsp:txBody>
      <dsp:txXfrm>
        <a:off x="1600199" y="4917211"/>
        <a:ext cx="5943600" cy="7083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903BB-EE3C-4C77-B955-F54B2762F51C}">
      <dsp:nvSpPr>
        <dsp:cNvPr id="0" name=""/>
        <dsp:cNvSpPr/>
      </dsp:nvSpPr>
      <dsp:spPr>
        <a:xfrm>
          <a:off x="4000500" y="0"/>
          <a:ext cx="1143000" cy="708396"/>
        </a:xfrm>
        <a:prstGeom prst="trapezoid">
          <a:avLst>
            <a:gd name="adj" fmla="val 80675"/>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User ownership</a:t>
          </a:r>
          <a:endParaRPr lang="en-ZA" sz="1300" kern="1200" dirty="0"/>
        </a:p>
      </dsp:txBody>
      <dsp:txXfrm>
        <a:off x="4000500" y="0"/>
        <a:ext cx="1143000" cy="708396"/>
      </dsp:txXfrm>
    </dsp:sp>
    <dsp:sp modelId="{2DC735E9-9D9F-4F36-A4B2-398BF2BE3931}">
      <dsp:nvSpPr>
        <dsp:cNvPr id="0" name=""/>
        <dsp:cNvSpPr/>
      </dsp:nvSpPr>
      <dsp:spPr>
        <a:xfrm>
          <a:off x="3429000" y="708396"/>
          <a:ext cx="2286000" cy="708396"/>
        </a:xfrm>
        <a:prstGeom prst="trapezoid">
          <a:avLst>
            <a:gd name="adj" fmla="val 80675"/>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Planning achievable time frames / deadlines</a:t>
          </a:r>
          <a:endParaRPr lang="en-ZA" sz="1300" kern="1200" dirty="0"/>
        </a:p>
      </dsp:txBody>
      <dsp:txXfrm>
        <a:off x="3829050" y="708396"/>
        <a:ext cx="1485900" cy="708396"/>
      </dsp:txXfrm>
    </dsp:sp>
    <dsp:sp modelId="{1F923CC0-B69E-4D69-A0A7-3254FA4089AD}">
      <dsp:nvSpPr>
        <dsp:cNvPr id="0" name=""/>
        <dsp:cNvSpPr/>
      </dsp:nvSpPr>
      <dsp:spPr>
        <a:xfrm>
          <a:off x="2857500" y="1416792"/>
          <a:ext cx="3429000" cy="708396"/>
        </a:xfrm>
        <a:prstGeom prst="trapezoid">
          <a:avLst>
            <a:gd name="adj" fmla="val 80675"/>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Reviewing all current processes and standardisation</a:t>
          </a:r>
        </a:p>
      </dsp:txBody>
      <dsp:txXfrm>
        <a:off x="3457574" y="1416792"/>
        <a:ext cx="2228850" cy="708396"/>
      </dsp:txXfrm>
    </dsp:sp>
    <dsp:sp modelId="{914CC345-7987-4FE0-A4BD-26AC2F8EC2B5}">
      <dsp:nvSpPr>
        <dsp:cNvPr id="0" name=""/>
        <dsp:cNvSpPr/>
      </dsp:nvSpPr>
      <dsp:spPr>
        <a:xfrm>
          <a:off x="2286000" y="2125188"/>
          <a:ext cx="4572000" cy="708396"/>
        </a:xfrm>
        <a:prstGeom prst="trapezoid">
          <a:avLst>
            <a:gd name="adj" fmla="val 80675"/>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Multi-skilled  support staff</a:t>
          </a:r>
          <a:endParaRPr lang="en-ZA" sz="1300" kern="1200" dirty="0"/>
        </a:p>
      </dsp:txBody>
      <dsp:txXfrm>
        <a:off x="3086099" y="2125188"/>
        <a:ext cx="2971800" cy="708396"/>
      </dsp:txXfrm>
    </dsp:sp>
    <dsp:sp modelId="{0AA3E2A8-532C-4A2B-8338-EF17732ED852}">
      <dsp:nvSpPr>
        <dsp:cNvPr id="0" name=""/>
        <dsp:cNvSpPr/>
      </dsp:nvSpPr>
      <dsp:spPr>
        <a:xfrm>
          <a:off x="1714500" y="2833584"/>
          <a:ext cx="5715000" cy="708396"/>
        </a:xfrm>
        <a:prstGeom prst="trapezoid">
          <a:avLst>
            <a:gd name="adj" fmla="val 80675"/>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Full time project team</a:t>
          </a:r>
          <a:endParaRPr lang="en-ZA" sz="1300" kern="1200" dirty="0"/>
        </a:p>
      </dsp:txBody>
      <dsp:txXfrm>
        <a:off x="2714625" y="2833584"/>
        <a:ext cx="3714750" cy="708396"/>
      </dsp:txXfrm>
    </dsp:sp>
    <dsp:sp modelId="{4E46BD76-EFE4-465D-926F-CB17ECBCDEF2}">
      <dsp:nvSpPr>
        <dsp:cNvPr id="0" name=""/>
        <dsp:cNvSpPr/>
      </dsp:nvSpPr>
      <dsp:spPr>
        <a:xfrm>
          <a:off x="1143000" y="3445001"/>
          <a:ext cx="6858000" cy="708396"/>
        </a:xfrm>
        <a:prstGeom prst="trapezoid">
          <a:avLst>
            <a:gd name="adj" fmla="val 80675"/>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Network infrastructure / capability</a:t>
          </a:r>
          <a:endParaRPr lang="en-ZA" sz="1300" kern="1200" dirty="0"/>
        </a:p>
      </dsp:txBody>
      <dsp:txXfrm>
        <a:off x="2343149" y="3445001"/>
        <a:ext cx="4457700" cy="708396"/>
      </dsp:txXfrm>
    </dsp:sp>
    <dsp:sp modelId="{697C05C1-5221-4704-80CB-7636C2AD0342}">
      <dsp:nvSpPr>
        <dsp:cNvPr id="0" name=""/>
        <dsp:cNvSpPr/>
      </dsp:nvSpPr>
      <dsp:spPr>
        <a:xfrm>
          <a:off x="571500" y="4153397"/>
          <a:ext cx="8001000" cy="708396"/>
        </a:xfrm>
        <a:prstGeom prst="trapezoid">
          <a:avLst>
            <a:gd name="adj" fmla="val 80675"/>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One integrated platform to support entire business</a:t>
          </a:r>
          <a:endParaRPr lang="en-ZA" sz="1300" kern="1200" dirty="0"/>
        </a:p>
      </dsp:txBody>
      <dsp:txXfrm>
        <a:off x="1971674" y="4153397"/>
        <a:ext cx="5200650" cy="708396"/>
      </dsp:txXfrm>
    </dsp:sp>
    <dsp:sp modelId="{CDA94F16-2371-4BEF-8244-21C8DCB34D31}">
      <dsp:nvSpPr>
        <dsp:cNvPr id="0" name=""/>
        <dsp:cNvSpPr/>
      </dsp:nvSpPr>
      <dsp:spPr>
        <a:xfrm>
          <a:off x="0" y="4861793"/>
          <a:ext cx="9144000" cy="708396"/>
        </a:xfrm>
        <a:prstGeom prst="trapezoid">
          <a:avLst>
            <a:gd name="adj" fmla="val 80675"/>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kern="1200" dirty="0" smtClean="0"/>
            <a:t>Management Support and Buy-in</a:t>
          </a:r>
          <a:endParaRPr lang="en-ZA" sz="1300" kern="1200" dirty="0"/>
        </a:p>
      </dsp:txBody>
      <dsp:txXfrm>
        <a:off x="1600199" y="4861793"/>
        <a:ext cx="5943600" cy="70839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0.77358</cdr:x>
      <cdr:y>0.62294</cdr:y>
    </cdr:from>
    <cdr:to>
      <cdr:x>0.88679</cdr:x>
      <cdr:y>0.65661</cdr:y>
    </cdr:to>
    <cdr:cxnSp macro="">
      <cdr:nvCxnSpPr>
        <cdr:cNvPr id="2" name="Straight Arrow Connector 1"/>
        <cdr:cNvCxnSpPr/>
      </cdr:nvCxnSpPr>
      <cdr:spPr>
        <a:xfrm xmlns:a="http://schemas.openxmlformats.org/drawingml/2006/main" flipV="1">
          <a:off x="3124200" y="2819400"/>
          <a:ext cx="457178" cy="152400"/>
        </a:xfrm>
        <a:prstGeom xmlns:a="http://schemas.openxmlformats.org/drawingml/2006/main" prst="straightConnector1">
          <a:avLst/>
        </a:prstGeom>
        <a:ln xmlns:a="http://schemas.openxmlformats.org/drawingml/2006/main" w="285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0.58999</cdr:x>
      <cdr:y>0.26198</cdr:y>
    </cdr:from>
    <cdr:to>
      <cdr:x>0.69727</cdr:x>
      <cdr:y>0.32019</cdr:y>
    </cdr:to>
    <cdr:cxnSp macro="">
      <cdr:nvCxnSpPr>
        <cdr:cNvPr id="2" name="Straight Arrow Connector 1"/>
        <cdr:cNvCxnSpPr/>
      </cdr:nvCxnSpPr>
      <cdr:spPr>
        <a:xfrm xmlns:a="http://schemas.openxmlformats.org/drawingml/2006/main" flipV="1">
          <a:off x="2514599" y="685800"/>
          <a:ext cx="457200" cy="152382"/>
        </a:xfrm>
        <a:prstGeom xmlns:a="http://schemas.openxmlformats.org/drawingml/2006/main" prst="straightConnector1">
          <a:avLst/>
        </a:prstGeom>
        <a:ln xmlns:a="http://schemas.openxmlformats.org/drawingml/2006/main" w="28575">
          <a:solidFill>
            <a:srgbClr val="00B05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0.80409</cdr:x>
      <cdr:y>0.39718</cdr:y>
    </cdr:from>
    <cdr:to>
      <cdr:x>0.88704</cdr:x>
      <cdr:y>0.45522</cdr:y>
    </cdr:to>
    <cdr:cxnSp macro="">
      <cdr:nvCxnSpPr>
        <cdr:cNvPr id="2" name="Straight Arrow Connector 1"/>
        <cdr:cNvCxnSpPr/>
      </cdr:nvCxnSpPr>
      <cdr:spPr>
        <a:xfrm xmlns:a="http://schemas.openxmlformats.org/drawingml/2006/main">
          <a:off x="3693169" y="1042896"/>
          <a:ext cx="380985" cy="152397"/>
        </a:xfrm>
        <a:prstGeom xmlns:a="http://schemas.openxmlformats.org/drawingml/2006/main" prst="straightConnector1">
          <a:avLst/>
        </a:prstGeom>
        <a:ln xmlns:a="http://schemas.openxmlformats.org/drawingml/2006/main" w="28575">
          <a:solidFill>
            <a:srgbClr val="00B05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0.79325</cdr:x>
      <cdr:y>0.48655</cdr:y>
    </cdr:from>
    <cdr:to>
      <cdr:x>0.87939</cdr:x>
      <cdr:y>0.54529</cdr:y>
    </cdr:to>
    <cdr:cxnSp macro="">
      <cdr:nvCxnSpPr>
        <cdr:cNvPr id="3" name="Straight Arrow Connector 2"/>
        <cdr:cNvCxnSpPr/>
      </cdr:nvCxnSpPr>
      <cdr:spPr>
        <a:xfrm xmlns:a="http://schemas.openxmlformats.org/drawingml/2006/main">
          <a:off x="3508375" y="1262101"/>
          <a:ext cx="380978" cy="152371"/>
        </a:xfrm>
        <a:prstGeom xmlns:a="http://schemas.openxmlformats.org/drawingml/2006/main" prst="straightConnector1">
          <a:avLst/>
        </a:prstGeom>
        <a:ln xmlns:a="http://schemas.openxmlformats.org/drawingml/2006/main" w="28575">
          <a:solidFill>
            <a:srgbClr val="00B05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0.58618</cdr:x>
      <cdr:y>0.63636</cdr:y>
    </cdr:from>
    <cdr:to>
      <cdr:x>0.66992</cdr:x>
      <cdr:y>0.69696</cdr:y>
    </cdr:to>
    <cdr:cxnSp macro="">
      <cdr:nvCxnSpPr>
        <cdr:cNvPr id="2" name="Straight Arrow Connector 1"/>
        <cdr:cNvCxnSpPr/>
      </cdr:nvCxnSpPr>
      <cdr:spPr>
        <a:xfrm xmlns:a="http://schemas.openxmlformats.org/drawingml/2006/main">
          <a:off x="2667000" y="1600200"/>
          <a:ext cx="380999" cy="152385"/>
        </a:xfrm>
        <a:prstGeom xmlns:a="http://schemas.openxmlformats.org/drawingml/2006/main" prst="straightConnector1">
          <a:avLst/>
        </a:prstGeom>
        <a:ln xmlns:a="http://schemas.openxmlformats.org/drawingml/2006/main" w="28575">
          <a:solidFill>
            <a:srgbClr val="00B05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0.18248</cdr:x>
      <cdr:y>0.24242</cdr:y>
    </cdr:from>
    <cdr:to>
      <cdr:x>0.26828</cdr:x>
      <cdr:y>0.27272</cdr:y>
    </cdr:to>
    <cdr:cxnSp macro="">
      <cdr:nvCxnSpPr>
        <cdr:cNvPr id="2" name="Straight Arrow Connector 1"/>
        <cdr:cNvCxnSpPr/>
      </cdr:nvCxnSpPr>
      <cdr:spPr>
        <a:xfrm xmlns:a="http://schemas.openxmlformats.org/drawingml/2006/main" flipV="1">
          <a:off x="840073" y="609600"/>
          <a:ext cx="395002" cy="76192"/>
        </a:xfrm>
        <a:prstGeom xmlns:a="http://schemas.openxmlformats.org/drawingml/2006/main" prst="straightConnector1">
          <a:avLst/>
        </a:prstGeom>
        <a:ln xmlns:a="http://schemas.openxmlformats.org/drawingml/2006/main" w="285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0.63689</cdr:x>
      <cdr:y>0.39394</cdr:y>
    </cdr:from>
    <cdr:to>
      <cdr:x>0.72335</cdr:x>
      <cdr:y>0.42424</cdr:y>
    </cdr:to>
    <cdr:cxnSp macro="">
      <cdr:nvCxnSpPr>
        <cdr:cNvPr id="2" name="Straight Arrow Connector 1"/>
        <cdr:cNvCxnSpPr/>
      </cdr:nvCxnSpPr>
      <cdr:spPr>
        <a:xfrm xmlns:a="http://schemas.openxmlformats.org/drawingml/2006/main">
          <a:off x="2806699" y="990600"/>
          <a:ext cx="381020" cy="76185"/>
        </a:xfrm>
        <a:prstGeom xmlns:a="http://schemas.openxmlformats.org/drawingml/2006/main" prst="straightConnector1">
          <a:avLst/>
        </a:prstGeom>
        <a:ln xmlns:a="http://schemas.openxmlformats.org/drawingml/2006/main" w="28575">
          <a:solidFill>
            <a:srgbClr val="00B05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0.77342</cdr:x>
      <cdr:y>0.52608</cdr:y>
    </cdr:from>
    <cdr:to>
      <cdr:x>0.85935</cdr:x>
      <cdr:y>0.58185</cdr:y>
    </cdr:to>
    <cdr:cxnSp macro="">
      <cdr:nvCxnSpPr>
        <cdr:cNvPr id="2" name="Straight Arrow Connector 1"/>
        <cdr:cNvCxnSpPr/>
      </cdr:nvCxnSpPr>
      <cdr:spPr>
        <a:xfrm xmlns:a="http://schemas.openxmlformats.org/drawingml/2006/main">
          <a:off x="3429000" y="1437465"/>
          <a:ext cx="380977" cy="152386"/>
        </a:xfrm>
        <a:prstGeom xmlns:a="http://schemas.openxmlformats.org/drawingml/2006/main" prst="straightConnector1">
          <a:avLst/>
        </a:prstGeom>
        <a:ln xmlns:a="http://schemas.openxmlformats.org/drawingml/2006/main" w="28575">
          <a:solidFill>
            <a:srgbClr val="00B05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0.65455</cdr:x>
      <cdr:y>0.42424</cdr:y>
    </cdr:from>
    <cdr:to>
      <cdr:x>0.74545</cdr:x>
      <cdr:y>0.48485</cdr:y>
    </cdr:to>
    <cdr:cxnSp macro="">
      <cdr:nvCxnSpPr>
        <cdr:cNvPr id="2" name="Straight Arrow Connector 1"/>
        <cdr:cNvCxnSpPr/>
      </cdr:nvCxnSpPr>
      <cdr:spPr>
        <a:xfrm xmlns:a="http://schemas.openxmlformats.org/drawingml/2006/main" flipV="1">
          <a:off x="2743200" y="1066800"/>
          <a:ext cx="381000" cy="152410"/>
        </a:xfrm>
        <a:prstGeom xmlns:a="http://schemas.openxmlformats.org/drawingml/2006/main" prst="straightConnector1">
          <a:avLst/>
        </a:prstGeom>
        <a:ln xmlns:a="http://schemas.openxmlformats.org/drawingml/2006/main" w="285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45659" cy="49641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dirty="0"/>
          </a:p>
        </p:txBody>
      </p:sp>
      <p:sp>
        <p:nvSpPr>
          <p:cNvPr id="100355" name="Rectangle 3"/>
          <p:cNvSpPr>
            <a:spLocks noGrp="1" noChangeArrowheads="1"/>
          </p:cNvSpPr>
          <p:nvPr>
            <p:ph type="dt" sz="quarter" idx="1"/>
          </p:nvPr>
        </p:nvSpPr>
        <p:spPr bwMode="auto">
          <a:xfrm>
            <a:off x="3852016" y="0"/>
            <a:ext cx="2945659" cy="49641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dirty="0"/>
          </a:p>
        </p:txBody>
      </p:sp>
      <p:sp>
        <p:nvSpPr>
          <p:cNvPr id="100356" name="Rectangle 4"/>
          <p:cNvSpPr>
            <a:spLocks noGrp="1" noChangeArrowheads="1"/>
          </p:cNvSpPr>
          <p:nvPr>
            <p:ph type="ftr" sz="quarter" idx="2"/>
          </p:nvPr>
        </p:nvSpPr>
        <p:spPr bwMode="auto">
          <a:xfrm>
            <a:off x="0" y="9430224"/>
            <a:ext cx="2945659" cy="49641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dirty="0"/>
          </a:p>
        </p:txBody>
      </p:sp>
      <p:sp>
        <p:nvSpPr>
          <p:cNvPr id="100357" name="Rectangle 5"/>
          <p:cNvSpPr>
            <a:spLocks noGrp="1" noChangeArrowheads="1"/>
          </p:cNvSpPr>
          <p:nvPr>
            <p:ph type="sldNum" sz="quarter" idx="3"/>
          </p:nvPr>
        </p:nvSpPr>
        <p:spPr bwMode="auto">
          <a:xfrm>
            <a:off x="3852016" y="9430224"/>
            <a:ext cx="2945659" cy="49641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fld id="{164AF0CB-1DA2-46F7-92BB-094417758BF8}" type="slidenum">
              <a:rPr lang="en-US"/>
              <a:pPr>
                <a:defRPr/>
              </a:pPr>
              <a:t>‹#›</a:t>
            </a:fld>
            <a:endParaRPr lang="en-US" dirty="0"/>
          </a:p>
        </p:txBody>
      </p:sp>
    </p:spTree>
    <p:extLst>
      <p:ext uri="{BB962C8B-B14F-4D97-AF65-F5344CB8AC3E}">
        <p14:creationId xmlns:p14="http://schemas.microsoft.com/office/powerpoint/2010/main" val="78513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45659" cy="49641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dirty="0"/>
          </a:p>
        </p:txBody>
      </p:sp>
      <p:sp>
        <p:nvSpPr>
          <p:cNvPr id="94211" name="Rectangle 3"/>
          <p:cNvSpPr>
            <a:spLocks noGrp="1" noChangeArrowheads="1"/>
          </p:cNvSpPr>
          <p:nvPr>
            <p:ph type="dt" idx="1"/>
          </p:nvPr>
        </p:nvSpPr>
        <p:spPr bwMode="auto">
          <a:xfrm>
            <a:off x="3852016" y="0"/>
            <a:ext cx="2945659" cy="49641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dirty="0"/>
          </a:p>
        </p:txBody>
      </p:sp>
      <p:sp>
        <p:nvSpPr>
          <p:cNvPr id="3482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3" name="Rectangle 5"/>
          <p:cNvSpPr>
            <a:spLocks noGrp="1" noChangeArrowheads="1"/>
          </p:cNvSpPr>
          <p:nvPr>
            <p:ph type="body" sz="quarter" idx="3"/>
          </p:nvPr>
        </p:nvSpPr>
        <p:spPr bwMode="auto">
          <a:xfrm>
            <a:off x="906357" y="4715929"/>
            <a:ext cx="4984962" cy="44660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4214" name="Rectangle 6"/>
          <p:cNvSpPr>
            <a:spLocks noGrp="1" noChangeArrowheads="1"/>
          </p:cNvSpPr>
          <p:nvPr>
            <p:ph type="ftr" sz="quarter" idx="4"/>
          </p:nvPr>
        </p:nvSpPr>
        <p:spPr bwMode="auto">
          <a:xfrm>
            <a:off x="0" y="9430224"/>
            <a:ext cx="2945659" cy="49641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dirty="0"/>
          </a:p>
        </p:txBody>
      </p:sp>
      <p:sp>
        <p:nvSpPr>
          <p:cNvPr id="94215" name="Rectangle 7"/>
          <p:cNvSpPr>
            <a:spLocks noGrp="1" noChangeArrowheads="1"/>
          </p:cNvSpPr>
          <p:nvPr>
            <p:ph type="sldNum" sz="quarter" idx="5"/>
          </p:nvPr>
        </p:nvSpPr>
        <p:spPr bwMode="auto">
          <a:xfrm>
            <a:off x="3852016" y="9430224"/>
            <a:ext cx="2945659" cy="49641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fld id="{BAB3C99D-996F-49B8-993F-1030B5EED738}" type="slidenum">
              <a:rPr lang="en-US"/>
              <a:pPr>
                <a:defRPr/>
              </a:pPr>
              <a:t>‹#›</a:t>
            </a:fld>
            <a:endParaRPr lang="en-US" dirty="0"/>
          </a:p>
        </p:txBody>
      </p:sp>
    </p:spTree>
    <p:extLst>
      <p:ext uri="{BB962C8B-B14F-4D97-AF65-F5344CB8AC3E}">
        <p14:creationId xmlns:p14="http://schemas.microsoft.com/office/powerpoint/2010/main" val="6206347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Good afternoon Ladies and Gentlemen and welcome</a:t>
            </a:r>
            <a:r>
              <a:rPr lang="en-ZA" baseline="0" dirty="0" smtClean="0"/>
              <a:t> to my presentation: Trading in your old VW Beetle for a Rolls Royce</a:t>
            </a:r>
            <a:r>
              <a:rPr lang="en-ZA" dirty="0" smtClean="0"/>
              <a:t>.</a:t>
            </a:r>
            <a:r>
              <a:rPr lang="en-ZA" baseline="0" dirty="0" smtClean="0"/>
              <a:t>  My name is Lauren Gonsalves and I am responsible for the Medical Information Systems within Anglogold Ashanti Health.  My background lies in Finance, however I have been involved with the clinical aspects of the business for the last 13 years.  I hope to give you some insight into selecting and implementing a Medical Information System that will suit your business needs.  I will discuss some tips and advice for planning a successful implementation and show you how a Medical Information System can work for you.  I will share some of our successes and failures with you to demonstrate the power of electronic health information!</a:t>
            </a:r>
            <a:endParaRPr lang="en-ZA" dirty="0"/>
          </a:p>
        </p:txBody>
      </p:sp>
      <p:sp>
        <p:nvSpPr>
          <p:cNvPr id="4" name="Slide Number Placeholder 3"/>
          <p:cNvSpPr>
            <a:spLocks noGrp="1"/>
          </p:cNvSpPr>
          <p:nvPr>
            <p:ph type="sldNum" sz="quarter" idx="10"/>
          </p:nvPr>
        </p:nvSpPr>
        <p:spPr/>
        <p:txBody>
          <a:bodyPr/>
          <a:lstStyle/>
          <a:p>
            <a:pPr>
              <a:defRPr/>
            </a:pPr>
            <a:fld id="{BAB3C99D-996F-49B8-993F-1030B5EED738}" type="slidenum">
              <a:rPr lang="en-US" smtClean="0"/>
              <a:pPr>
                <a:defRPr/>
              </a:pPr>
              <a:t>1</a:t>
            </a:fld>
            <a:endParaRPr lang="en-US" dirty="0"/>
          </a:p>
        </p:txBody>
      </p:sp>
    </p:spTree>
    <p:extLst>
      <p:ext uri="{BB962C8B-B14F-4D97-AF65-F5344CB8AC3E}">
        <p14:creationId xmlns:p14="http://schemas.microsoft.com/office/powerpoint/2010/main" val="1196126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By selecting</a:t>
            </a:r>
            <a:r>
              <a:rPr lang="en-ZA" baseline="0" dirty="0" smtClean="0"/>
              <a:t> Meditech as our HIS we achieved one integrated platform to support our entire business – from Administration, Clinical, Financial and Reporting requirements.  They also customised their standard Laboratory module to create a modality to support our Occupational Health Centres in monitoring medical surveillance of mining employees which is a legal requirement in our industry.</a:t>
            </a:r>
            <a:endParaRPr lang="en-ZA" dirty="0"/>
          </a:p>
        </p:txBody>
      </p:sp>
      <p:sp>
        <p:nvSpPr>
          <p:cNvPr id="4" name="Slide Number Placeholder 3"/>
          <p:cNvSpPr>
            <a:spLocks noGrp="1"/>
          </p:cNvSpPr>
          <p:nvPr>
            <p:ph type="sldNum" sz="quarter" idx="10"/>
          </p:nvPr>
        </p:nvSpPr>
        <p:spPr/>
        <p:txBody>
          <a:bodyPr/>
          <a:lstStyle/>
          <a:p>
            <a:pPr>
              <a:defRPr/>
            </a:pPr>
            <a:fld id="{BAB3C99D-996F-49B8-993F-1030B5EED738}" type="slidenum">
              <a:rPr lang="en-US" smtClean="0"/>
              <a:pPr>
                <a:defRPr/>
              </a:pPr>
              <a:t>10</a:t>
            </a:fld>
            <a:endParaRPr lang="en-US" dirty="0"/>
          </a:p>
        </p:txBody>
      </p:sp>
    </p:spTree>
    <p:extLst>
      <p:ext uri="{BB962C8B-B14F-4D97-AF65-F5344CB8AC3E}">
        <p14:creationId xmlns:p14="http://schemas.microsoft.com/office/powerpoint/2010/main" val="44621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We currently run Meditech</a:t>
            </a:r>
            <a:r>
              <a:rPr lang="en-ZA" baseline="0" dirty="0" smtClean="0"/>
              <a:t> on the greater AGA network to ensure a stable and reliable HIS.  Meditech also hosts and maintains our servers at their Head Office in Midrand.</a:t>
            </a:r>
            <a:endParaRPr lang="en-ZA" dirty="0"/>
          </a:p>
        </p:txBody>
      </p:sp>
      <p:sp>
        <p:nvSpPr>
          <p:cNvPr id="4" name="Slide Number Placeholder 3"/>
          <p:cNvSpPr>
            <a:spLocks noGrp="1"/>
          </p:cNvSpPr>
          <p:nvPr>
            <p:ph type="sldNum" sz="quarter" idx="10"/>
          </p:nvPr>
        </p:nvSpPr>
        <p:spPr/>
        <p:txBody>
          <a:bodyPr/>
          <a:lstStyle/>
          <a:p>
            <a:pPr>
              <a:defRPr/>
            </a:pPr>
            <a:fld id="{BAB3C99D-996F-49B8-993F-1030B5EED738}" type="slidenum">
              <a:rPr lang="en-US" smtClean="0"/>
              <a:pPr>
                <a:defRPr/>
              </a:pPr>
              <a:t>11</a:t>
            </a:fld>
            <a:endParaRPr lang="en-US" dirty="0"/>
          </a:p>
        </p:txBody>
      </p:sp>
    </p:spTree>
    <p:extLst>
      <p:ext uri="{BB962C8B-B14F-4D97-AF65-F5344CB8AC3E}">
        <p14:creationId xmlns:p14="http://schemas.microsoft.com/office/powerpoint/2010/main" val="255939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We were lucky</a:t>
            </a:r>
            <a:r>
              <a:rPr lang="en-ZA" baseline="0" dirty="0" smtClean="0"/>
              <a:t> enough to have Management Support and were able to assign full time members to the implementation team.  A number of these members remain in the IS department and are responsible for supporting, maintaining and upgrading the system as well as training all end-users.</a:t>
            </a:r>
            <a:endParaRPr lang="en-ZA" dirty="0"/>
          </a:p>
        </p:txBody>
      </p:sp>
      <p:sp>
        <p:nvSpPr>
          <p:cNvPr id="4" name="Slide Number Placeholder 3"/>
          <p:cNvSpPr>
            <a:spLocks noGrp="1"/>
          </p:cNvSpPr>
          <p:nvPr>
            <p:ph type="sldNum" sz="quarter" idx="10"/>
          </p:nvPr>
        </p:nvSpPr>
        <p:spPr/>
        <p:txBody>
          <a:bodyPr/>
          <a:lstStyle/>
          <a:p>
            <a:pPr>
              <a:defRPr/>
            </a:pPr>
            <a:fld id="{BAB3C99D-996F-49B8-993F-1030B5EED738}" type="slidenum">
              <a:rPr lang="en-US" smtClean="0"/>
              <a:pPr>
                <a:defRPr/>
              </a:pPr>
              <a:t>12</a:t>
            </a:fld>
            <a:endParaRPr lang="en-US" dirty="0"/>
          </a:p>
        </p:txBody>
      </p:sp>
    </p:spTree>
    <p:extLst>
      <p:ext uri="{BB962C8B-B14F-4D97-AF65-F5344CB8AC3E}">
        <p14:creationId xmlns:p14="http://schemas.microsoft.com/office/powerpoint/2010/main" val="4186553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Something we didn’t do as effectively as we would have liked is to multi-skill our team.  We</a:t>
            </a:r>
            <a:r>
              <a:rPr lang="en-ZA" baseline="0" dirty="0" smtClean="0"/>
              <a:t> have since managed to do this, but during the implementation, we did not have the time to train our “Super-Users” on the “Big Picture”.  This resulted in some operational silo’s which made support of the system more challenging in the early days.  Again – I re-iterate the importance of one department knowing how they impact another and vice versa.</a:t>
            </a:r>
            <a:endParaRPr lang="en-ZA" dirty="0"/>
          </a:p>
        </p:txBody>
      </p:sp>
      <p:sp>
        <p:nvSpPr>
          <p:cNvPr id="4" name="Slide Number Placeholder 3"/>
          <p:cNvSpPr>
            <a:spLocks noGrp="1"/>
          </p:cNvSpPr>
          <p:nvPr>
            <p:ph type="sldNum" sz="quarter" idx="10"/>
          </p:nvPr>
        </p:nvSpPr>
        <p:spPr/>
        <p:txBody>
          <a:bodyPr/>
          <a:lstStyle/>
          <a:p>
            <a:pPr>
              <a:defRPr/>
            </a:pPr>
            <a:fld id="{BAB3C99D-996F-49B8-993F-1030B5EED738}" type="slidenum">
              <a:rPr lang="en-US" smtClean="0"/>
              <a:pPr>
                <a:defRPr/>
              </a:pPr>
              <a:t>13</a:t>
            </a:fld>
            <a:endParaRPr lang="en-US" dirty="0"/>
          </a:p>
        </p:txBody>
      </p:sp>
    </p:spTree>
    <p:extLst>
      <p:ext uri="{BB962C8B-B14F-4D97-AF65-F5344CB8AC3E}">
        <p14:creationId xmlns:p14="http://schemas.microsoft.com/office/powerpoint/2010/main" val="2973564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a:t>
            </a:r>
            <a:r>
              <a:rPr lang="en-ZA" baseline="0" dirty="0" smtClean="0"/>
              <a:t> rest of the aspects as you can see, were successfully achieved and we have now been utilising the system for almost the past 16 years.  </a:t>
            </a:r>
            <a:endParaRPr lang="en-ZA" dirty="0"/>
          </a:p>
        </p:txBody>
      </p:sp>
      <p:sp>
        <p:nvSpPr>
          <p:cNvPr id="4" name="Slide Number Placeholder 3"/>
          <p:cNvSpPr>
            <a:spLocks noGrp="1"/>
          </p:cNvSpPr>
          <p:nvPr>
            <p:ph type="sldNum" sz="quarter" idx="10"/>
          </p:nvPr>
        </p:nvSpPr>
        <p:spPr/>
        <p:txBody>
          <a:bodyPr/>
          <a:lstStyle/>
          <a:p>
            <a:pPr>
              <a:defRPr/>
            </a:pPr>
            <a:fld id="{BAB3C99D-996F-49B8-993F-1030B5EED738}" type="slidenum">
              <a:rPr lang="en-US" smtClean="0"/>
              <a:pPr>
                <a:defRPr/>
              </a:pPr>
              <a:t>14</a:t>
            </a:fld>
            <a:endParaRPr lang="en-US" dirty="0"/>
          </a:p>
        </p:txBody>
      </p:sp>
    </p:spTree>
    <p:extLst>
      <p:ext uri="{BB962C8B-B14F-4D97-AF65-F5344CB8AC3E}">
        <p14:creationId xmlns:p14="http://schemas.microsoft.com/office/powerpoint/2010/main" val="1791713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Let me give you a bit of background into our organisation.  AGA Health is a wholly-owned subsidiary</a:t>
            </a:r>
            <a:r>
              <a:rPr lang="en-ZA" baseline="0" dirty="0" smtClean="0"/>
              <a:t> of Anglogold Ashanti Limited.  They are the 3</a:t>
            </a:r>
            <a:r>
              <a:rPr lang="en-ZA" baseline="30000" dirty="0" smtClean="0"/>
              <a:t>rd</a:t>
            </a:r>
            <a:r>
              <a:rPr lang="en-ZA" baseline="0" dirty="0" smtClean="0"/>
              <a:t> biggest gold producer world-wide and operate in 10 countries around the globe. They employ 60,000 people, have 20 different mining operations and produced 3.9m oz of gold in 2012.</a:t>
            </a:r>
          </a:p>
          <a:p>
            <a:endParaRPr lang="en-ZA" baseline="0" dirty="0" smtClean="0"/>
          </a:p>
          <a:p>
            <a:r>
              <a:rPr lang="en-ZA" baseline="0" dirty="0" smtClean="0"/>
              <a:t>Anglogold Ashanti Health provides medical services for their operations in South Africa and our mission is to achieve optimum health for the people of Anglogold Ashanti and our participant communities.  To do this, it was necessary to look at what we were doing, whether we were improving our patient’s health and if we could measure our clinical outcomes.</a:t>
            </a:r>
          </a:p>
          <a:p>
            <a:endParaRPr lang="en-ZA" dirty="0"/>
          </a:p>
        </p:txBody>
      </p:sp>
      <p:sp>
        <p:nvSpPr>
          <p:cNvPr id="4" name="Slide Number Placeholder 3"/>
          <p:cNvSpPr>
            <a:spLocks noGrp="1"/>
          </p:cNvSpPr>
          <p:nvPr>
            <p:ph type="sldNum" sz="quarter" idx="10"/>
          </p:nvPr>
        </p:nvSpPr>
        <p:spPr/>
        <p:txBody>
          <a:bodyPr/>
          <a:lstStyle/>
          <a:p>
            <a:pPr>
              <a:defRPr/>
            </a:pPr>
            <a:fld id="{BAB3C99D-996F-49B8-993F-1030B5EED738}" type="slidenum">
              <a:rPr lang="en-US" smtClean="0"/>
              <a:pPr>
                <a:defRPr/>
              </a:pPr>
              <a:t>2</a:t>
            </a:fld>
            <a:endParaRPr lang="en-US" dirty="0"/>
          </a:p>
        </p:txBody>
      </p:sp>
    </p:spTree>
    <p:extLst>
      <p:ext uri="{BB962C8B-B14F-4D97-AF65-F5344CB8AC3E}">
        <p14:creationId xmlns:p14="http://schemas.microsoft.com/office/powerpoint/2010/main" val="1839729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To meet our business need, we required an</a:t>
            </a:r>
            <a:r>
              <a:rPr lang="en-ZA" baseline="0" dirty="0" smtClean="0"/>
              <a:t> Electronic Health System that would support our entire business. To give you an idea of what services we offer, I’ll discuss this slide briefly.  We operate over 2 geographical areas…….</a:t>
            </a:r>
            <a:endParaRPr lang="en-ZA" dirty="0"/>
          </a:p>
        </p:txBody>
      </p:sp>
      <p:sp>
        <p:nvSpPr>
          <p:cNvPr id="4" name="Slide Number Placeholder 3"/>
          <p:cNvSpPr>
            <a:spLocks noGrp="1"/>
          </p:cNvSpPr>
          <p:nvPr>
            <p:ph type="sldNum" sz="quarter" idx="10"/>
          </p:nvPr>
        </p:nvSpPr>
        <p:spPr/>
        <p:txBody>
          <a:bodyPr/>
          <a:lstStyle/>
          <a:p>
            <a:pPr>
              <a:defRPr/>
            </a:pPr>
            <a:fld id="{BAB3C99D-996F-49B8-993F-1030B5EED738}" type="slidenum">
              <a:rPr lang="en-US" smtClean="0"/>
              <a:pPr>
                <a:defRPr/>
              </a:pPr>
              <a:t>3</a:t>
            </a:fld>
            <a:endParaRPr lang="en-US" dirty="0"/>
          </a:p>
        </p:txBody>
      </p:sp>
    </p:spTree>
    <p:extLst>
      <p:ext uri="{BB962C8B-B14F-4D97-AF65-F5344CB8AC3E}">
        <p14:creationId xmlns:p14="http://schemas.microsoft.com/office/powerpoint/2010/main" val="387258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So – where were</a:t>
            </a:r>
            <a:r>
              <a:rPr lang="en-ZA" baseline="0" dirty="0" smtClean="0"/>
              <a:t> we in 1997, when we began to investigate which Medical Information System would be best suited to our operations?  We had 3 geographical areas of service – the two current operations, as well as a hospital in Welkom, in the Free State.  We used manual clinical records and ordering of stock, lab tests, etc. were done in books and on paper.  We had a non-integrated financial system at the time.  To give you an idea of how cumbersome it was – we had to manually capture all of the patient billings items in the Billing section, and then at month end, manually journalise this information into our General Ledger.  None of our patient processes were standardised.  Each hospital did their own “thing”…..  We had no strategic or statistical information available where we could measure ourselves and our health programs.  We had no idea if what we were doing was benefitting the patients in the long term, or not!  Because each area was operating in isolation, we had no standardised reporting capability i.e. we were comparing apples with pears and not apples with apples.  We had very limited electronic capability and this was predominantly in the Financial sphere.  We also had very basic administration capability, and as I said, this was all manual processes…  So - ……</a:t>
            </a:r>
            <a:endParaRPr lang="en-ZA" dirty="0"/>
          </a:p>
        </p:txBody>
      </p:sp>
      <p:sp>
        <p:nvSpPr>
          <p:cNvPr id="4" name="Slide Number Placeholder 3"/>
          <p:cNvSpPr>
            <a:spLocks noGrp="1"/>
          </p:cNvSpPr>
          <p:nvPr>
            <p:ph type="sldNum" sz="quarter" idx="10"/>
          </p:nvPr>
        </p:nvSpPr>
        <p:spPr/>
        <p:txBody>
          <a:bodyPr/>
          <a:lstStyle/>
          <a:p>
            <a:pPr>
              <a:defRPr/>
            </a:pPr>
            <a:fld id="{BAB3C99D-996F-49B8-993F-1030B5EED738}" type="slidenum">
              <a:rPr lang="en-US" smtClean="0"/>
              <a:pPr>
                <a:defRPr/>
              </a:pPr>
              <a:t>4</a:t>
            </a:fld>
            <a:endParaRPr lang="en-US" dirty="0"/>
          </a:p>
        </p:txBody>
      </p:sp>
    </p:spTree>
    <p:extLst>
      <p:ext uri="{BB962C8B-B14F-4D97-AF65-F5344CB8AC3E}">
        <p14:creationId xmlns:p14="http://schemas.microsoft.com/office/powerpoint/2010/main" val="1760469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We were</a:t>
            </a:r>
            <a:r>
              <a:rPr lang="en-ZA" baseline="0" dirty="0" smtClean="0"/>
              <a:t> in a very old VW beetle, leaking oil, in need of a service, new windscreen wipers, an engine overhaul and a little spit and polish!  In short - We were going nowhere slowly!</a:t>
            </a:r>
            <a:endParaRPr lang="en-ZA" dirty="0"/>
          </a:p>
        </p:txBody>
      </p:sp>
      <p:sp>
        <p:nvSpPr>
          <p:cNvPr id="4" name="Slide Number Placeholder 3"/>
          <p:cNvSpPr>
            <a:spLocks noGrp="1"/>
          </p:cNvSpPr>
          <p:nvPr>
            <p:ph type="sldNum" sz="quarter" idx="10"/>
          </p:nvPr>
        </p:nvSpPr>
        <p:spPr/>
        <p:txBody>
          <a:bodyPr/>
          <a:lstStyle/>
          <a:p>
            <a:pPr>
              <a:defRPr/>
            </a:pPr>
            <a:fld id="{BAB3C99D-996F-49B8-993F-1030B5EED738}" type="slidenum">
              <a:rPr lang="en-US" smtClean="0"/>
              <a:pPr>
                <a:defRPr/>
              </a:pPr>
              <a:t>5</a:t>
            </a:fld>
            <a:endParaRPr lang="en-US" dirty="0"/>
          </a:p>
        </p:txBody>
      </p:sp>
    </p:spTree>
    <p:extLst>
      <p:ext uri="{BB962C8B-B14F-4D97-AF65-F5344CB8AC3E}">
        <p14:creationId xmlns:p14="http://schemas.microsoft.com/office/powerpoint/2010/main" val="1873996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We began</a:t>
            </a:r>
            <a:r>
              <a:rPr lang="en-ZA" baseline="0" dirty="0" smtClean="0"/>
              <a:t> to look at the Electronic Health Systems available.</a:t>
            </a:r>
            <a:endParaRPr lang="en-ZA" dirty="0"/>
          </a:p>
        </p:txBody>
      </p:sp>
      <p:sp>
        <p:nvSpPr>
          <p:cNvPr id="4" name="Slide Number Placeholder 3"/>
          <p:cNvSpPr>
            <a:spLocks noGrp="1"/>
          </p:cNvSpPr>
          <p:nvPr>
            <p:ph type="sldNum" sz="quarter" idx="10"/>
          </p:nvPr>
        </p:nvSpPr>
        <p:spPr/>
        <p:txBody>
          <a:bodyPr/>
          <a:lstStyle/>
          <a:p>
            <a:pPr>
              <a:defRPr/>
            </a:pPr>
            <a:fld id="{BAB3C99D-996F-49B8-993F-1030B5EED738}" type="slidenum">
              <a:rPr lang="en-US" smtClean="0"/>
              <a:pPr>
                <a:defRPr/>
              </a:pPr>
              <a:t>6</a:t>
            </a:fld>
            <a:endParaRPr lang="en-US" dirty="0"/>
          </a:p>
        </p:txBody>
      </p:sp>
    </p:spTree>
    <p:extLst>
      <p:ext uri="{BB962C8B-B14F-4D97-AF65-F5344CB8AC3E}">
        <p14:creationId xmlns:p14="http://schemas.microsoft.com/office/powerpoint/2010/main" val="1795449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So our Rolls</a:t>
            </a:r>
            <a:r>
              <a:rPr lang="en-ZA" baseline="0" dirty="0" smtClean="0"/>
              <a:t> Royce of choice was Meditech SA.  What did we implement?  Well, we currently utilise 26 modalities.  Clinical modules like Laboratory, Pharmacy, Occupational Health, OR, Nursing, ITS;  Administrative modules e.g. Admissions, Scheduling, Order Entry, Materials Management; Financials e.g. Billing and accounts receivable, Accounts Payable, Fixed Assets, General Ledger; Reporting e.g. Executive Support Systems, Patient Care Index, Data Repository</a:t>
            </a:r>
          </a:p>
          <a:p>
            <a:r>
              <a:rPr lang="en-ZA" baseline="0" dirty="0" smtClean="0"/>
              <a:t>So once you’ve decided on a Medical Information System, where to from here?  How would you ensure a successful implementation?</a:t>
            </a:r>
            <a:endParaRPr lang="en-ZA" dirty="0"/>
          </a:p>
        </p:txBody>
      </p:sp>
      <p:sp>
        <p:nvSpPr>
          <p:cNvPr id="4" name="Slide Number Placeholder 3"/>
          <p:cNvSpPr>
            <a:spLocks noGrp="1"/>
          </p:cNvSpPr>
          <p:nvPr>
            <p:ph type="sldNum" sz="quarter" idx="10"/>
          </p:nvPr>
        </p:nvSpPr>
        <p:spPr/>
        <p:txBody>
          <a:bodyPr/>
          <a:lstStyle/>
          <a:p>
            <a:pPr>
              <a:defRPr/>
            </a:pPr>
            <a:fld id="{BAB3C99D-996F-49B8-993F-1030B5EED738}" type="slidenum">
              <a:rPr lang="en-US" smtClean="0"/>
              <a:pPr>
                <a:defRPr/>
              </a:pPr>
              <a:t>7</a:t>
            </a:fld>
            <a:endParaRPr lang="en-US" dirty="0"/>
          </a:p>
        </p:txBody>
      </p:sp>
    </p:spTree>
    <p:extLst>
      <p:ext uri="{BB962C8B-B14F-4D97-AF65-F5344CB8AC3E}">
        <p14:creationId xmlns:p14="http://schemas.microsoft.com/office/powerpoint/2010/main" val="1623917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ZA" dirty="0" smtClean="0"/>
              <a:t>Management Support and Buy-in is probably the key factor and foundation for success.  The project should be driven from the top,</a:t>
            </a:r>
            <a:r>
              <a:rPr lang="en-ZA" baseline="0" dirty="0" smtClean="0"/>
              <a:t> down.  If they don’t see the benefit of having an Electronic Health Record or Information System, you are doomed from the start.  They should be the ones marketing the project – NOT the Information Systems department.  It may be that the IS department will do most of the work, however, the end-users are the ones who will be using it day-to-day and if their Management have a negative view of the system, so will they.</a:t>
            </a:r>
          </a:p>
          <a:p>
            <a:pPr marL="171450" indent="-171450">
              <a:buFont typeface="Arial" pitchFamily="34" charset="0"/>
              <a:buChar char="•"/>
            </a:pPr>
            <a:r>
              <a:rPr lang="en-ZA" baseline="0" dirty="0" smtClean="0"/>
              <a:t>What you require, especially those of you in the public sector hospitals, is ONE EMR across all areas.  You need to be able to see the full clinical history of a patient, regardless of where they have been seen previously, to make crucial medical decisions that will keep the patient safe and return them to health in the shortest possible time. One EMR allows you to do that!  We also need to be cost effective, and over-servicing of patients is relatively common when a clinician does not have access to previous tests done. One EMR allows you to view all the relevant tests done, without having to re-order them.  To have one integrated system, where all modalities “talk” to each other is extremely important.  You want to be able to view lab results, x-rays, clinic visits and hospitalisations, in one place, quickly and efficiently, to make the most informed clinical decisions.  Having multiple systems within your HIS is challenging and can be very expensive when developing interfaces between multiple vendors.  One integrated system resolves this issue.</a:t>
            </a:r>
          </a:p>
          <a:p>
            <a:pPr marL="171450" indent="-171450">
              <a:buFont typeface="Arial" pitchFamily="34" charset="0"/>
              <a:buChar char="•"/>
            </a:pPr>
            <a:r>
              <a:rPr lang="en-ZA" baseline="0" dirty="0" smtClean="0"/>
              <a:t>Your implementation is only going to be as successful as your network infrastructure is stable.  If you have poor hardware support, your project will suffer.  A doctor is NOT going to want to wait 20 minutes to view an x-ray, or review Lab results.  If your clinicians have a negative attitude towards the system, they will not see a benefit in using it.  They need to see how the system can add value to their decision making and save time in doing so.  Their processes need to be made more efficient, not more cumbersome.  Even your clerical staff, who register patients will resist an electronic system if it takes longer to do their work, than before.  So – your IT hardware infrastructure can make or break your project.</a:t>
            </a:r>
          </a:p>
          <a:p>
            <a:pPr marL="171450" indent="-171450">
              <a:buFont typeface="Arial" pitchFamily="34" charset="0"/>
              <a:buChar char="•"/>
            </a:pPr>
            <a:r>
              <a:rPr lang="en-ZA" baseline="0" dirty="0" smtClean="0"/>
              <a:t>It is wise to appoint a full time project team.  Remember, they should NOT only consist of IT/IS personnel.  Select “Super-Users” from each area affected.  Someone who knows what is happening on the ground – this should include clinicians from all the departments who are going to use the system.  They are the ones who should have input into how the system is designed and set up as they know the current processes best.  I have seen implementations suffer because organisations did not appoint the right project team, or relied on IS personnel to make decisions that clinicians should have made.  You cannot blame the project team if you did not supply the necessary skills/resources to them.</a:t>
            </a:r>
          </a:p>
          <a:p>
            <a:pPr marL="171450" indent="-171450">
              <a:buFont typeface="Arial" pitchFamily="34" charset="0"/>
              <a:buChar char="•"/>
            </a:pPr>
            <a:r>
              <a:rPr lang="en-ZA" baseline="0" dirty="0" smtClean="0"/>
              <a:t>It is highly recommended that your project team is multi-skilled.  They should understand the “big picture” and know how the final deliverables will add value to your organisation.  If they work in isolation, it is extremely difficult to understand how one area influences another.  When one department doesn’t understand the impact they have on others, you will create bottle-necks and delays for others.</a:t>
            </a:r>
          </a:p>
          <a:p>
            <a:pPr marL="171450" indent="-171450">
              <a:buFont typeface="Arial" pitchFamily="34" charset="0"/>
              <a:buChar char="•"/>
            </a:pPr>
            <a:r>
              <a:rPr lang="en-ZA" baseline="0" dirty="0" smtClean="0"/>
              <a:t>By implementing a fully-integrated system it allows you to streamline and standardise your processes – not only on the clinical side, but for all other service/administration departments as well.  Visit each area and map the patient/work flows clearly to understand how your electronic system can make them more efficient.  This will allow you to compare apples with apples when it comes to reporting and statistics.</a:t>
            </a:r>
          </a:p>
          <a:p>
            <a:pPr marL="171450" indent="-171450">
              <a:buFont typeface="Arial" pitchFamily="34" charset="0"/>
              <a:buChar char="•"/>
            </a:pPr>
            <a:r>
              <a:rPr lang="en-ZA" baseline="0" dirty="0" smtClean="0"/>
              <a:t>A successful project comes with a realistic and achievable project plan.  You have to understand the work that needs to be completed before you can set a deadline date.  Break each aspect up into separate tasks and assign time lines to these.  Prioritise each task and link them where necessary i.e. you cannot complete task 4 until task 1 is complete.  This will allow you to project the realistic Go-Live date.  Communication is the back-bone of this factor.  The team should communicate with Management as well as the users on the ground so that everyone knows what is required of them and are prepared for the changes to come.</a:t>
            </a:r>
          </a:p>
          <a:p>
            <a:pPr marL="171450" indent="-171450">
              <a:buFont typeface="Arial" pitchFamily="34" charset="0"/>
              <a:buChar char="•"/>
            </a:pPr>
            <a:r>
              <a:rPr lang="en-ZA" baseline="0" dirty="0" smtClean="0"/>
              <a:t>Ultimately – if you get the rest of the building blocks right – your users will take ownership of the system.  It should be seen as THEIR system – not the IS department or Management’s system….  Change is difficult for anyone and the challenge is that many of our users are not computer literate (or they certainly weren’t in our case)  You need to make them look forward to the change and be positive that this will make their lives easier!  User training is crucial and make sure that they have the resources to practice on the system before the Go-live.  Remember – what you don’t use, you lose!  If training is done too early, they will have forgotten what to do when you implement.</a:t>
            </a:r>
          </a:p>
          <a:p>
            <a:endParaRPr lang="en-ZA" dirty="0"/>
          </a:p>
        </p:txBody>
      </p:sp>
      <p:sp>
        <p:nvSpPr>
          <p:cNvPr id="4" name="Slide Number Placeholder 3"/>
          <p:cNvSpPr>
            <a:spLocks noGrp="1"/>
          </p:cNvSpPr>
          <p:nvPr>
            <p:ph type="sldNum" sz="quarter" idx="10"/>
          </p:nvPr>
        </p:nvSpPr>
        <p:spPr/>
        <p:txBody>
          <a:bodyPr/>
          <a:lstStyle/>
          <a:p>
            <a:pPr>
              <a:defRPr/>
            </a:pPr>
            <a:fld id="{BAB3C99D-996F-49B8-993F-1030B5EED738}" type="slidenum">
              <a:rPr lang="en-US" smtClean="0"/>
              <a:pPr>
                <a:defRPr/>
              </a:pPr>
              <a:t>8</a:t>
            </a:fld>
            <a:endParaRPr lang="en-US" dirty="0"/>
          </a:p>
        </p:txBody>
      </p:sp>
    </p:spTree>
    <p:extLst>
      <p:ext uri="{BB962C8B-B14F-4D97-AF65-F5344CB8AC3E}">
        <p14:creationId xmlns:p14="http://schemas.microsoft.com/office/powerpoint/2010/main" val="3819081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So in review of our implementation</a:t>
            </a:r>
            <a:r>
              <a:rPr lang="en-ZA" baseline="0" dirty="0" smtClean="0"/>
              <a:t> – what did we get right and what did we get wrong?</a:t>
            </a:r>
          </a:p>
          <a:p>
            <a:r>
              <a:rPr lang="en-ZA" baseline="0" dirty="0" smtClean="0"/>
              <a:t>Well our CEO at the time coined a catch phrase “Meditech (the system) is KING!)  He would quote it often and to anyone listening.  His enthusiasm and support allowed the rest of the management team to get on board.</a:t>
            </a:r>
          </a:p>
          <a:p>
            <a:endParaRPr lang="en-ZA" dirty="0"/>
          </a:p>
        </p:txBody>
      </p:sp>
      <p:sp>
        <p:nvSpPr>
          <p:cNvPr id="4" name="Slide Number Placeholder 3"/>
          <p:cNvSpPr>
            <a:spLocks noGrp="1"/>
          </p:cNvSpPr>
          <p:nvPr>
            <p:ph type="sldNum" sz="quarter" idx="10"/>
          </p:nvPr>
        </p:nvSpPr>
        <p:spPr/>
        <p:txBody>
          <a:bodyPr/>
          <a:lstStyle/>
          <a:p>
            <a:pPr>
              <a:defRPr/>
            </a:pPr>
            <a:fld id="{BAB3C99D-996F-49B8-993F-1030B5EED738}" type="slidenum">
              <a:rPr lang="en-US" smtClean="0"/>
              <a:pPr>
                <a:defRPr/>
              </a:pPr>
              <a:t>9</a:t>
            </a:fld>
            <a:endParaRPr lang="en-US" dirty="0"/>
          </a:p>
        </p:txBody>
      </p:sp>
    </p:spTree>
    <p:extLst>
      <p:ext uri="{BB962C8B-B14F-4D97-AF65-F5344CB8AC3E}">
        <p14:creationId xmlns:p14="http://schemas.microsoft.com/office/powerpoint/2010/main" val="3247432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1162050" y="6610350"/>
            <a:ext cx="7994650" cy="260350"/>
          </a:xfrm>
          <a:prstGeom prst="rect">
            <a:avLst/>
          </a:prstGeom>
          <a:solidFill>
            <a:srgbClr val="EB5B04"/>
          </a:solidFill>
          <a:ln w="9525">
            <a:solidFill>
              <a:srgbClr val="EB5B04"/>
            </a:solidFill>
            <a:miter lim="800000"/>
            <a:headEnd/>
            <a:tailEnd/>
          </a:ln>
          <a:effectLst/>
        </p:spPr>
        <p:txBody>
          <a:bodyPr wrap="none" anchor="ctr"/>
          <a:lstStyle/>
          <a:p>
            <a:pPr>
              <a:defRPr/>
            </a:pPr>
            <a:endParaRPr lang="en-ZA" dirty="0"/>
          </a:p>
        </p:txBody>
      </p:sp>
      <p:pic>
        <p:nvPicPr>
          <p:cNvPr id="5" name="Picture 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3150" y="4914900"/>
            <a:ext cx="4924425"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4"/>
          <p:cNvSpPr>
            <a:spLocks noChangeArrowheads="1"/>
          </p:cNvSpPr>
          <p:nvPr userDrawn="1"/>
        </p:nvSpPr>
        <p:spPr bwMode="auto">
          <a:xfrm>
            <a:off x="1149350" y="4876800"/>
            <a:ext cx="6846888" cy="431800"/>
          </a:xfrm>
          <a:prstGeom prst="rect">
            <a:avLst/>
          </a:prstGeom>
          <a:noFill/>
          <a:ln w="9525">
            <a:noFill/>
            <a:miter lim="800000"/>
            <a:headEnd/>
            <a:tailEnd/>
          </a:ln>
          <a:effectLst/>
        </p:spPr>
        <p:txBody>
          <a:bodyPr lIns="0" tIns="0"/>
          <a:lstStyle/>
          <a:p>
            <a:pPr algn="l">
              <a:defRPr/>
            </a:pPr>
            <a:endParaRPr lang="en-GB" sz="2400" dirty="0">
              <a:solidFill>
                <a:schemeClr val="bg1"/>
              </a:solidFill>
            </a:endParaRPr>
          </a:p>
        </p:txBody>
      </p:sp>
      <p:sp>
        <p:nvSpPr>
          <p:cNvPr id="7" name="Rectangle 25"/>
          <p:cNvSpPr>
            <a:spLocks noChangeArrowheads="1"/>
          </p:cNvSpPr>
          <p:nvPr userDrawn="1"/>
        </p:nvSpPr>
        <p:spPr bwMode="auto">
          <a:xfrm>
            <a:off x="1149350" y="5303838"/>
            <a:ext cx="6846888" cy="431800"/>
          </a:xfrm>
          <a:prstGeom prst="rect">
            <a:avLst/>
          </a:prstGeom>
          <a:noFill/>
          <a:ln w="9525">
            <a:noFill/>
            <a:miter lim="800000"/>
            <a:headEnd/>
            <a:tailEnd/>
          </a:ln>
          <a:effectLst/>
        </p:spPr>
        <p:txBody>
          <a:bodyPr lIns="0"/>
          <a:lstStyle/>
          <a:p>
            <a:pPr algn="l">
              <a:spcBef>
                <a:spcPct val="20000"/>
              </a:spcBef>
              <a:defRPr/>
            </a:pPr>
            <a:endParaRPr lang="en-GB" sz="1600" dirty="0">
              <a:solidFill>
                <a:schemeClr val="bg1"/>
              </a:solidFill>
            </a:endParaRPr>
          </a:p>
        </p:txBody>
      </p:sp>
      <p:sp>
        <p:nvSpPr>
          <p:cNvPr id="41986" name="Rectangle 2"/>
          <p:cNvSpPr>
            <a:spLocks noGrp="1" noChangeArrowheads="1"/>
          </p:cNvSpPr>
          <p:nvPr>
            <p:ph type="ctrTitle"/>
          </p:nvPr>
        </p:nvSpPr>
        <p:spPr>
          <a:xfrm>
            <a:off x="1149350" y="2514600"/>
            <a:ext cx="6846888" cy="431800"/>
          </a:xfrm>
        </p:spPr>
        <p:txBody>
          <a:bodyPr/>
          <a:lstStyle>
            <a:lvl1pPr>
              <a:defRPr>
                <a:solidFill>
                  <a:schemeClr val="bg1"/>
                </a:solidFill>
              </a:defRPr>
            </a:lvl1pPr>
          </a:lstStyle>
          <a:p>
            <a:r>
              <a:rPr lang="en-US"/>
              <a:t>Click to edit Master title style</a:t>
            </a:r>
          </a:p>
        </p:txBody>
      </p:sp>
      <p:sp>
        <p:nvSpPr>
          <p:cNvPr id="42001" name="Rectangle 17"/>
          <p:cNvSpPr>
            <a:spLocks noGrp="1" noChangeArrowheads="1"/>
          </p:cNvSpPr>
          <p:nvPr>
            <p:ph type="subTitle" sz="quarter" idx="1"/>
          </p:nvPr>
        </p:nvSpPr>
        <p:spPr>
          <a:xfrm>
            <a:off x="1149350" y="2941638"/>
            <a:ext cx="6846888" cy="431800"/>
          </a:xfrm>
        </p:spPr>
        <p:txBody>
          <a:bodyPr tIns="45720"/>
          <a:lstStyle>
            <a:lvl1pPr marL="0" indent="0">
              <a:buFontTx/>
              <a:buNone/>
              <a:defRPr sz="1600">
                <a:solidFill>
                  <a:schemeClr val="bg1"/>
                </a:solidFill>
              </a:defRPr>
            </a:lvl1pPr>
          </a:lstStyle>
          <a:p>
            <a:r>
              <a:rPr lang="en-US"/>
              <a:t>Click to edit Master subtitle style</a:t>
            </a:r>
            <a:endParaRPr lang="en-GB"/>
          </a:p>
        </p:txBody>
      </p:sp>
    </p:spTree>
    <p:extLst>
      <p:ext uri="{BB962C8B-B14F-4D97-AF65-F5344CB8AC3E}">
        <p14:creationId xmlns:p14="http://schemas.microsoft.com/office/powerpoint/2010/main" val="2086546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258526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673100"/>
            <a:ext cx="1997075" cy="55451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541338" y="673100"/>
            <a:ext cx="5843587" cy="5545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2654160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41338" y="673100"/>
            <a:ext cx="7993062" cy="5545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3145547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41338" y="673100"/>
            <a:ext cx="7993062" cy="457200"/>
          </a:xfrm>
        </p:spPr>
        <p:txBody>
          <a:bodyPr/>
          <a:lstStyle/>
          <a:p>
            <a:r>
              <a:rPr lang="en-US" smtClean="0"/>
              <a:t>Click to edit Master title style</a:t>
            </a:r>
            <a:endParaRPr lang="en-ZA"/>
          </a:p>
        </p:txBody>
      </p:sp>
      <p:sp>
        <p:nvSpPr>
          <p:cNvPr id="3" name="Chart Placeholder 2"/>
          <p:cNvSpPr>
            <a:spLocks noGrp="1"/>
          </p:cNvSpPr>
          <p:nvPr>
            <p:ph type="chart" idx="1"/>
          </p:nvPr>
        </p:nvSpPr>
        <p:spPr>
          <a:xfrm>
            <a:off x="546100" y="2033588"/>
            <a:ext cx="7988300" cy="4184650"/>
          </a:xfrm>
        </p:spPr>
        <p:txBody>
          <a:bodyPr/>
          <a:lstStyle/>
          <a:p>
            <a:pPr lvl="0"/>
            <a:endParaRPr lang="en-ZA" noProof="0" dirty="0" smtClean="0"/>
          </a:p>
        </p:txBody>
      </p:sp>
    </p:spTree>
    <p:extLst>
      <p:ext uri="{BB962C8B-B14F-4D97-AF65-F5344CB8AC3E}">
        <p14:creationId xmlns:p14="http://schemas.microsoft.com/office/powerpoint/2010/main" val="2695192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41338" y="673100"/>
            <a:ext cx="7993062" cy="457200"/>
          </a:xfrm>
        </p:spPr>
        <p:txBody>
          <a:bodyPr/>
          <a:lstStyle/>
          <a:p>
            <a:r>
              <a:rPr lang="en-US" smtClean="0"/>
              <a:t>Click to edit Master title style</a:t>
            </a:r>
            <a:endParaRPr lang="en-ZA"/>
          </a:p>
        </p:txBody>
      </p:sp>
      <p:sp>
        <p:nvSpPr>
          <p:cNvPr id="3" name="Table Placeholder 2"/>
          <p:cNvSpPr>
            <a:spLocks noGrp="1"/>
          </p:cNvSpPr>
          <p:nvPr>
            <p:ph type="tbl" idx="1"/>
          </p:nvPr>
        </p:nvSpPr>
        <p:spPr>
          <a:xfrm>
            <a:off x="546100" y="2033588"/>
            <a:ext cx="7988300" cy="4184650"/>
          </a:xfrm>
        </p:spPr>
        <p:txBody>
          <a:bodyPr/>
          <a:lstStyle/>
          <a:p>
            <a:pPr lvl="0"/>
            <a:endParaRPr lang="en-ZA" noProof="0" dirty="0" smtClean="0"/>
          </a:p>
        </p:txBody>
      </p:sp>
    </p:spTree>
    <p:extLst>
      <p:ext uri="{BB962C8B-B14F-4D97-AF65-F5344CB8AC3E}">
        <p14:creationId xmlns:p14="http://schemas.microsoft.com/office/powerpoint/2010/main" val="3170636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Tree>
    <p:extLst>
      <p:ext uri="{BB962C8B-B14F-4D97-AF65-F5344CB8AC3E}">
        <p14:creationId xmlns:p14="http://schemas.microsoft.com/office/powerpoint/2010/main" val="1592415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2236427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36343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546100" y="2033588"/>
            <a:ext cx="3917950" cy="4184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16450" y="2033588"/>
            <a:ext cx="3917950" cy="4184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3489432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3251753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val="1779428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178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65518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36399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3DECB"/>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541338" y="673100"/>
            <a:ext cx="7993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en-US" smtClean="0"/>
              <a:t>Click to edit Master title style</a:t>
            </a:r>
          </a:p>
        </p:txBody>
      </p:sp>
      <p:sp>
        <p:nvSpPr>
          <p:cNvPr id="10243" name="Rectangle 19"/>
          <p:cNvSpPr>
            <a:spLocks noGrp="1" noChangeArrowheads="1"/>
          </p:cNvSpPr>
          <p:nvPr>
            <p:ph type="body" idx="1"/>
          </p:nvPr>
        </p:nvSpPr>
        <p:spPr bwMode="auto">
          <a:xfrm>
            <a:off x="546100" y="2033588"/>
            <a:ext cx="7988300"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7" name="Rectangle 23"/>
          <p:cNvSpPr>
            <a:spLocks noChangeArrowheads="1"/>
          </p:cNvSpPr>
          <p:nvPr userDrawn="1"/>
        </p:nvSpPr>
        <p:spPr bwMode="auto">
          <a:xfrm>
            <a:off x="546100" y="6624638"/>
            <a:ext cx="8597900" cy="246062"/>
          </a:xfrm>
          <a:prstGeom prst="rect">
            <a:avLst/>
          </a:prstGeom>
          <a:solidFill>
            <a:srgbClr val="EB5B04"/>
          </a:solidFill>
          <a:ln w="9525">
            <a:noFill/>
            <a:miter lim="800000"/>
            <a:headEnd/>
            <a:tailEnd/>
          </a:ln>
          <a:effectLst/>
        </p:spPr>
        <p:txBody>
          <a:bodyPr wrap="none" anchor="ctr"/>
          <a:lstStyle/>
          <a:p>
            <a:pPr>
              <a:defRPr/>
            </a:pPr>
            <a:endParaRPr lang="en-ZA" dirty="0"/>
          </a:p>
        </p:txBody>
      </p:sp>
      <p:pic>
        <p:nvPicPr>
          <p:cNvPr id="10245" name="Picture 44" descr="footer C"/>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6464300" y="163513"/>
            <a:ext cx="207962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8"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7" r:id="rId11"/>
    <p:sldLayoutId id="2147483666" r:id="rId12"/>
    <p:sldLayoutId id="2147483665" r:id="rId13"/>
    <p:sldLayoutId id="2147483664" r:id="rId14"/>
    <p:sldLayoutId id="2147483677" r:id="rId15"/>
  </p:sldLayoutIdLst>
  <p:txStyles>
    <p:titleStyle>
      <a:lvl1pPr algn="l" rtl="0" eaLnBrk="0" fontAlgn="base" hangingPunct="0">
        <a:spcBef>
          <a:spcPct val="0"/>
        </a:spcBef>
        <a:spcAft>
          <a:spcPct val="0"/>
        </a:spcAft>
        <a:defRPr sz="2400">
          <a:solidFill>
            <a:srgbClr val="EB5B04"/>
          </a:solidFill>
          <a:latin typeface="+mj-lt"/>
          <a:ea typeface="+mj-ea"/>
          <a:cs typeface="+mj-cs"/>
        </a:defRPr>
      </a:lvl1pPr>
      <a:lvl2pPr algn="l" rtl="0" eaLnBrk="0" fontAlgn="base" hangingPunct="0">
        <a:spcBef>
          <a:spcPct val="0"/>
        </a:spcBef>
        <a:spcAft>
          <a:spcPct val="0"/>
        </a:spcAft>
        <a:defRPr sz="2400">
          <a:solidFill>
            <a:srgbClr val="EB5B04"/>
          </a:solidFill>
          <a:latin typeface="Arial" charset="0"/>
        </a:defRPr>
      </a:lvl2pPr>
      <a:lvl3pPr algn="l" rtl="0" eaLnBrk="0" fontAlgn="base" hangingPunct="0">
        <a:spcBef>
          <a:spcPct val="0"/>
        </a:spcBef>
        <a:spcAft>
          <a:spcPct val="0"/>
        </a:spcAft>
        <a:defRPr sz="2400">
          <a:solidFill>
            <a:srgbClr val="EB5B04"/>
          </a:solidFill>
          <a:latin typeface="Arial" charset="0"/>
        </a:defRPr>
      </a:lvl3pPr>
      <a:lvl4pPr algn="l" rtl="0" eaLnBrk="0" fontAlgn="base" hangingPunct="0">
        <a:spcBef>
          <a:spcPct val="0"/>
        </a:spcBef>
        <a:spcAft>
          <a:spcPct val="0"/>
        </a:spcAft>
        <a:defRPr sz="2400">
          <a:solidFill>
            <a:srgbClr val="EB5B04"/>
          </a:solidFill>
          <a:latin typeface="Arial" charset="0"/>
        </a:defRPr>
      </a:lvl4pPr>
      <a:lvl5pPr algn="l" rtl="0" eaLnBrk="0" fontAlgn="base" hangingPunct="0">
        <a:spcBef>
          <a:spcPct val="0"/>
        </a:spcBef>
        <a:spcAft>
          <a:spcPct val="0"/>
        </a:spcAft>
        <a:defRPr sz="2400">
          <a:solidFill>
            <a:srgbClr val="EB5B04"/>
          </a:solidFill>
          <a:latin typeface="Arial" charset="0"/>
        </a:defRPr>
      </a:lvl5pPr>
      <a:lvl6pPr marL="457200" algn="l" rtl="0" fontAlgn="base">
        <a:spcBef>
          <a:spcPct val="0"/>
        </a:spcBef>
        <a:spcAft>
          <a:spcPct val="0"/>
        </a:spcAft>
        <a:defRPr sz="2400">
          <a:solidFill>
            <a:srgbClr val="EB5B04"/>
          </a:solidFill>
          <a:latin typeface="Arial" charset="0"/>
        </a:defRPr>
      </a:lvl6pPr>
      <a:lvl7pPr marL="914400" algn="l" rtl="0" fontAlgn="base">
        <a:spcBef>
          <a:spcPct val="0"/>
        </a:spcBef>
        <a:spcAft>
          <a:spcPct val="0"/>
        </a:spcAft>
        <a:defRPr sz="2400">
          <a:solidFill>
            <a:srgbClr val="EB5B04"/>
          </a:solidFill>
          <a:latin typeface="Arial" charset="0"/>
        </a:defRPr>
      </a:lvl7pPr>
      <a:lvl8pPr marL="1371600" algn="l" rtl="0" fontAlgn="base">
        <a:spcBef>
          <a:spcPct val="0"/>
        </a:spcBef>
        <a:spcAft>
          <a:spcPct val="0"/>
        </a:spcAft>
        <a:defRPr sz="2400">
          <a:solidFill>
            <a:srgbClr val="EB5B04"/>
          </a:solidFill>
          <a:latin typeface="Arial" charset="0"/>
        </a:defRPr>
      </a:lvl8pPr>
      <a:lvl9pPr marL="1828800" algn="l" rtl="0" fontAlgn="base">
        <a:spcBef>
          <a:spcPct val="0"/>
        </a:spcBef>
        <a:spcAft>
          <a:spcPct val="0"/>
        </a:spcAft>
        <a:defRPr sz="2400">
          <a:solidFill>
            <a:srgbClr val="EB5B04"/>
          </a:solidFill>
          <a:latin typeface="Arial" charset="0"/>
        </a:defRPr>
      </a:lvl9pPr>
    </p:titleStyle>
    <p:bodyStyle>
      <a:lvl1pPr marL="192088" indent="-192088" algn="l" rtl="0" eaLnBrk="0" fontAlgn="base" hangingPunct="0">
        <a:spcBef>
          <a:spcPct val="20000"/>
        </a:spcBef>
        <a:spcAft>
          <a:spcPct val="0"/>
        </a:spcAft>
        <a:buChar char="•"/>
        <a:defRPr>
          <a:solidFill>
            <a:schemeClr val="tx1"/>
          </a:solidFill>
          <a:latin typeface="+mn-lt"/>
          <a:ea typeface="+mn-ea"/>
          <a:cs typeface="+mn-cs"/>
        </a:defRPr>
      </a:lvl1pPr>
      <a:lvl2pPr marL="666750" indent="-284163" algn="l" rtl="0" eaLnBrk="0" fontAlgn="base" hangingPunct="0">
        <a:spcBef>
          <a:spcPct val="20000"/>
        </a:spcBef>
        <a:spcAft>
          <a:spcPct val="0"/>
        </a:spcAft>
        <a:buChar char="–"/>
        <a:defRPr>
          <a:solidFill>
            <a:schemeClr val="tx1"/>
          </a:solidFill>
          <a:latin typeface="+mn-lt"/>
        </a:defRPr>
      </a:lvl2pPr>
      <a:lvl3pPr marL="1047750" indent="-190500" algn="l" rtl="0" eaLnBrk="0" fontAlgn="base" hangingPunct="0">
        <a:spcBef>
          <a:spcPct val="20000"/>
        </a:spcBef>
        <a:spcAft>
          <a:spcPct val="0"/>
        </a:spcAft>
        <a:buChar char="•"/>
        <a:defRPr>
          <a:solidFill>
            <a:schemeClr val="tx1"/>
          </a:solidFill>
          <a:latin typeface="+mn-lt"/>
        </a:defRPr>
      </a:lvl3pPr>
      <a:lvl4pPr marL="1792288" indent="-228600" algn="l" rtl="0" eaLnBrk="0" fontAlgn="base" hangingPunct="0">
        <a:spcBef>
          <a:spcPct val="20000"/>
        </a:spcBef>
        <a:spcAft>
          <a:spcPct val="0"/>
        </a:spcAft>
        <a:buChar char="–"/>
        <a:defRPr sz="2000">
          <a:solidFill>
            <a:schemeClr val="tx1"/>
          </a:solidFill>
          <a:latin typeface="+mn-lt"/>
        </a:defRPr>
      </a:lvl4pPr>
      <a:lvl5pPr marL="2211388" indent="-228600" algn="l" rtl="0" eaLnBrk="0" fontAlgn="base" hangingPunct="0">
        <a:spcBef>
          <a:spcPct val="20000"/>
        </a:spcBef>
        <a:spcAft>
          <a:spcPct val="0"/>
        </a:spcAft>
        <a:buChar char="»"/>
        <a:defRPr sz="2000">
          <a:solidFill>
            <a:schemeClr val="tx1"/>
          </a:solidFill>
          <a:latin typeface="+mn-lt"/>
        </a:defRPr>
      </a:lvl5pPr>
      <a:lvl6pPr marL="2668588" indent="-228600" algn="l" rtl="0" fontAlgn="base">
        <a:spcBef>
          <a:spcPct val="20000"/>
        </a:spcBef>
        <a:spcAft>
          <a:spcPct val="0"/>
        </a:spcAft>
        <a:buChar char="»"/>
        <a:defRPr sz="2000">
          <a:solidFill>
            <a:schemeClr val="tx1"/>
          </a:solidFill>
          <a:latin typeface="+mn-lt"/>
        </a:defRPr>
      </a:lvl6pPr>
      <a:lvl7pPr marL="3125788" indent="-228600" algn="l" rtl="0" fontAlgn="base">
        <a:spcBef>
          <a:spcPct val="20000"/>
        </a:spcBef>
        <a:spcAft>
          <a:spcPct val="0"/>
        </a:spcAft>
        <a:buChar char="»"/>
        <a:defRPr sz="2000">
          <a:solidFill>
            <a:schemeClr val="tx1"/>
          </a:solidFill>
          <a:latin typeface="+mn-lt"/>
        </a:defRPr>
      </a:lvl7pPr>
      <a:lvl8pPr marL="3582988" indent="-228600" algn="l" rtl="0" fontAlgn="base">
        <a:spcBef>
          <a:spcPct val="20000"/>
        </a:spcBef>
        <a:spcAft>
          <a:spcPct val="0"/>
        </a:spcAft>
        <a:buChar char="»"/>
        <a:defRPr sz="2000">
          <a:solidFill>
            <a:schemeClr val="tx1"/>
          </a:solidFill>
          <a:latin typeface="+mn-lt"/>
        </a:defRPr>
      </a:lvl8pPr>
      <a:lvl9pPr marL="4040188"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oleObject" Target="../embeddings/oleObject1.bin"/><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Trading in your old Volkswagen Beetle for a Rolls Royce				</a:t>
            </a:r>
            <a:endParaRPr lang="en-ZA"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6965" y="1084218"/>
            <a:ext cx="6199596" cy="4746018"/>
          </a:xfrm>
        </p:spPr>
      </p:pic>
      <p:sp>
        <p:nvSpPr>
          <p:cNvPr id="5" name="TextBox 4"/>
          <p:cNvSpPr txBox="1"/>
          <p:nvPr/>
        </p:nvSpPr>
        <p:spPr>
          <a:xfrm>
            <a:off x="5312471" y="5264331"/>
            <a:ext cx="3570272" cy="1200329"/>
          </a:xfrm>
          <a:prstGeom prst="rect">
            <a:avLst/>
          </a:prstGeom>
          <a:noFill/>
        </p:spPr>
        <p:txBody>
          <a:bodyPr wrap="none" rtlCol="0">
            <a:spAutoFit/>
          </a:bodyPr>
          <a:lstStyle/>
          <a:p>
            <a:r>
              <a:rPr lang="en-ZA" dirty="0" smtClean="0">
                <a:solidFill>
                  <a:srgbClr val="CC3300"/>
                </a:solidFill>
              </a:rPr>
              <a:t>Presented by:</a:t>
            </a:r>
          </a:p>
          <a:p>
            <a:r>
              <a:rPr lang="en-ZA" dirty="0" smtClean="0">
                <a:solidFill>
                  <a:srgbClr val="CC3300"/>
                </a:solidFill>
              </a:rPr>
              <a:t>Lauren Gonsalves</a:t>
            </a:r>
          </a:p>
          <a:p>
            <a:r>
              <a:rPr lang="en-ZA" dirty="0" smtClean="0">
                <a:solidFill>
                  <a:srgbClr val="CC3300"/>
                </a:solidFill>
              </a:rPr>
              <a:t>Senior Support Specialist</a:t>
            </a:r>
          </a:p>
          <a:p>
            <a:r>
              <a:rPr lang="en-ZA" dirty="0" smtClean="0">
                <a:solidFill>
                  <a:srgbClr val="CC3300"/>
                </a:solidFill>
              </a:rPr>
              <a:t>Anglogold Ashanti Health Limited</a:t>
            </a:r>
            <a:endParaRPr lang="en-ZA" dirty="0">
              <a:solidFill>
                <a:srgbClr val="CC3300"/>
              </a:solidFill>
            </a:endParaRPr>
          </a:p>
        </p:txBody>
      </p:sp>
    </p:spTree>
    <p:extLst>
      <p:ext uri="{BB962C8B-B14F-4D97-AF65-F5344CB8AC3E}">
        <p14:creationId xmlns:p14="http://schemas.microsoft.com/office/powerpoint/2010/main" val="3023271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62728609"/>
              </p:ext>
            </p:extLst>
          </p:nvPr>
        </p:nvGraphicFramePr>
        <p:xfrm>
          <a:off x="0" y="748145"/>
          <a:ext cx="9144000" cy="5667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a:spLocks noGrp="1" noChangeArrowheads="1"/>
          </p:cNvSpPr>
          <p:nvPr>
            <p:ph type="title"/>
          </p:nvPr>
        </p:nvSpPr>
        <p:spPr>
          <a:xfrm>
            <a:off x="541338" y="354435"/>
            <a:ext cx="7993062" cy="457200"/>
          </a:xfrm>
        </p:spPr>
        <p:txBody>
          <a:bodyPr/>
          <a:lstStyle/>
          <a:p>
            <a:pPr algn="ctr"/>
            <a:r>
              <a:rPr lang="en-ZA" dirty="0" smtClean="0"/>
              <a:t>Critical factors for a successful implementation</a:t>
            </a:r>
          </a:p>
        </p:txBody>
      </p:sp>
    </p:spTree>
    <p:extLst>
      <p:ext uri="{BB962C8B-B14F-4D97-AF65-F5344CB8AC3E}">
        <p14:creationId xmlns:p14="http://schemas.microsoft.com/office/powerpoint/2010/main" val="1417046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73237706"/>
              </p:ext>
            </p:extLst>
          </p:nvPr>
        </p:nvGraphicFramePr>
        <p:xfrm>
          <a:off x="0" y="748145"/>
          <a:ext cx="9144000" cy="5667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a:spLocks noGrp="1" noChangeArrowheads="1"/>
          </p:cNvSpPr>
          <p:nvPr>
            <p:ph type="title"/>
          </p:nvPr>
        </p:nvSpPr>
        <p:spPr>
          <a:xfrm>
            <a:off x="541338" y="354435"/>
            <a:ext cx="7993062" cy="457200"/>
          </a:xfrm>
        </p:spPr>
        <p:txBody>
          <a:bodyPr/>
          <a:lstStyle/>
          <a:p>
            <a:pPr algn="ctr"/>
            <a:r>
              <a:rPr lang="en-ZA" dirty="0" smtClean="0"/>
              <a:t>Critical factors for a successful implementation</a:t>
            </a:r>
          </a:p>
        </p:txBody>
      </p:sp>
    </p:spTree>
    <p:extLst>
      <p:ext uri="{BB962C8B-B14F-4D97-AF65-F5344CB8AC3E}">
        <p14:creationId xmlns:p14="http://schemas.microsoft.com/office/powerpoint/2010/main" val="14170464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46853509"/>
              </p:ext>
            </p:extLst>
          </p:nvPr>
        </p:nvGraphicFramePr>
        <p:xfrm>
          <a:off x="0" y="748145"/>
          <a:ext cx="9144000" cy="5667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a:spLocks noGrp="1" noChangeArrowheads="1"/>
          </p:cNvSpPr>
          <p:nvPr>
            <p:ph type="title"/>
          </p:nvPr>
        </p:nvSpPr>
        <p:spPr>
          <a:xfrm>
            <a:off x="541338" y="354435"/>
            <a:ext cx="7993062" cy="457200"/>
          </a:xfrm>
        </p:spPr>
        <p:txBody>
          <a:bodyPr/>
          <a:lstStyle/>
          <a:p>
            <a:pPr algn="ctr"/>
            <a:r>
              <a:rPr lang="en-ZA" dirty="0" smtClean="0"/>
              <a:t>Critical factors for a successful implementation</a:t>
            </a:r>
          </a:p>
        </p:txBody>
      </p:sp>
    </p:spTree>
    <p:extLst>
      <p:ext uri="{BB962C8B-B14F-4D97-AF65-F5344CB8AC3E}">
        <p14:creationId xmlns:p14="http://schemas.microsoft.com/office/powerpoint/2010/main" val="1417046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44108179"/>
              </p:ext>
            </p:extLst>
          </p:nvPr>
        </p:nvGraphicFramePr>
        <p:xfrm>
          <a:off x="0" y="748145"/>
          <a:ext cx="9144000" cy="5667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a:spLocks noGrp="1" noChangeArrowheads="1"/>
          </p:cNvSpPr>
          <p:nvPr>
            <p:ph type="title"/>
          </p:nvPr>
        </p:nvSpPr>
        <p:spPr>
          <a:xfrm>
            <a:off x="541338" y="354435"/>
            <a:ext cx="7993062" cy="457200"/>
          </a:xfrm>
        </p:spPr>
        <p:txBody>
          <a:bodyPr/>
          <a:lstStyle/>
          <a:p>
            <a:pPr algn="ctr"/>
            <a:r>
              <a:rPr lang="en-ZA" dirty="0" smtClean="0"/>
              <a:t>Critical factors for a successful implementation</a:t>
            </a:r>
          </a:p>
        </p:txBody>
      </p:sp>
    </p:spTree>
    <p:extLst>
      <p:ext uri="{BB962C8B-B14F-4D97-AF65-F5344CB8AC3E}">
        <p14:creationId xmlns:p14="http://schemas.microsoft.com/office/powerpoint/2010/main" val="14170464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39921213"/>
              </p:ext>
            </p:extLst>
          </p:nvPr>
        </p:nvGraphicFramePr>
        <p:xfrm>
          <a:off x="0" y="748145"/>
          <a:ext cx="9144000" cy="5667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a:spLocks noGrp="1" noChangeArrowheads="1"/>
          </p:cNvSpPr>
          <p:nvPr>
            <p:ph type="title"/>
          </p:nvPr>
        </p:nvSpPr>
        <p:spPr>
          <a:xfrm>
            <a:off x="541338" y="354435"/>
            <a:ext cx="7993062" cy="457200"/>
          </a:xfrm>
        </p:spPr>
        <p:txBody>
          <a:bodyPr/>
          <a:lstStyle/>
          <a:p>
            <a:pPr algn="ctr"/>
            <a:r>
              <a:rPr lang="en-ZA" dirty="0" smtClean="0"/>
              <a:t>Critical factors for a successful implementation</a:t>
            </a:r>
          </a:p>
        </p:txBody>
      </p:sp>
    </p:spTree>
    <p:extLst>
      <p:ext uri="{BB962C8B-B14F-4D97-AF65-F5344CB8AC3E}">
        <p14:creationId xmlns:p14="http://schemas.microsoft.com/office/powerpoint/2010/main" val="14170464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41338" y="292100"/>
            <a:ext cx="7993062" cy="457200"/>
          </a:xfrm>
        </p:spPr>
        <p:txBody>
          <a:bodyPr/>
          <a:lstStyle/>
          <a:p>
            <a:pPr algn="ctr"/>
            <a:r>
              <a:rPr lang="en-ZA" dirty="0"/>
              <a:t>Benefits to AGAH</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757617"/>
            <a:ext cx="8477250" cy="5533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54674" y="853558"/>
            <a:ext cx="2264702" cy="923330"/>
          </a:xfrm>
          <a:prstGeom prst="rect">
            <a:avLst/>
          </a:prstGeom>
        </p:spPr>
        <p:txBody>
          <a:bodyPr wrap="square">
            <a:spAutoFit/>
          </a:bodyPr>
          <a:lstStyle/>
          <a:p>
            <a:pPr lvl="0" algn="ctr"/>
            <a:r>
              <a:rPr lang="en-ZA" dirty="0"/>
              <a:t>1 business-wide fully integrated system </a:t>
            </a:r>
          </a:p>
        </p:txBody>
      </p:sp>
      <p:sp>
        <p:nvSpPr>
          <p:cNvPr id="8" name="Rectangle 7"/>
          <p:cNvSpPr/>
          <p:nvPr/>
        </p:nvSpPr>
        <p:spPr>
          <a:xfrm>
            <a:off x="6810375" y="1392791"/>
            <a:ext cx="1373297" cy="923330"/>
          </a:xfrm>
          <a:prstGeom prst="rect">
            <a:avLst/>
          </a:prstGeom>
        </p:spPr>
        <p:txBody>
          <a:bodyPr wrap="square">
            <a:spAutoFit/>
          </a:bodyPr>
          <a:lstStyle/>
          <a:p>
            <a:pPr lvl="0" algn="ctr"/>
            <a:r>
              <a:rPr lang="en-ZA" dirty="0"/>
              <a:t>Multiple facilities with 1 EMR</a:t>
            </a:r>
          </a:p>
        </p:txBody>
      </p:sp>
      <p:sp>
        <p:nvSpPr>
          <p:cNvPr id="9" name="Rectangle 8"/>
          <p:cNvSpPr/>
          <p:nvPr/>
        </p:nvSpPr>
        <p:spPr>
          <a:xfrm>
            <a:off x="2867025" y="1948754"/>
            <a:ext cx="2886075" cy="951815"/>
          </a:xfrm>
          <a:prstGeom prst="rect">
            <a:avLst/>
          </a:prstGeom>
        </p:spPr>
        <p:txBody>
          <a:bodyPr wrap="square">
            <a:spAutoFit/>
          </a:bodyPr>
          <a:lstStyle/>
          <a:p>
            <a:pPr lvl="0" algn="ctr"/>
            <a:r>
              <a:rPr lang="en-ZA" dirty="0"/>
              <a:t>Replaced manual processes with  stream-lined electronic ones</a:t>
            </a:r>
          </a:p>
        </p:txBody>
      </p:sp>
      <p:sp>
        <p:nvSpPr>
          <p:cNvPr id="10" name="Rectangle 9"/>
          <p:cNvSpPr/>
          <p:nvPr/>
        </p:nvSpPr>
        <p:spPr>
          <a:xfrm>
            <a:off x="5620658" y="3366609"/>
            <a:ext cx="2037442" cy="653129"/>
          </a:xfrm>
          <a:prstGeom prst="rect">
            <a:avLst/>
          </a:prstGeom>
        </p:spPr>
        <p:txBody>
          <a:bodyPr wrap="square">
            <a:spAutoFit/>
          </a:bodyPr>
          <a:lstStyle/>
          <a:p>
            <a:pPr lvl="0" algn="ctr"/>
            <a:r>
              <a:rPr lang="en-ZA" dirty="0"/>
              <a:t>Robust access controls</a:t>
            </a:r>
          </a:p>
        </p:txBody>
      </p:sp>
      <p:sp>
        <p:nvSpPr>
          <p:cNvPr id="11" name="Rectangle 10"/>
          <p:cNvSpPr/>
          <p:nvPr/>
        </p:nvSpPr>
        <p:spPr>
          <a:xfrm rot="1109897">
            <a:off x="526400" y="4729117"/>
            <a:ext cx="3276600" cy="923330"/>
          </a:xfrm>
          <a:prstGeom prst="rect">
            <a:avLst/>
          </a:prstGeom>
        </p:spPr>
        <p:txBody>
          <a:bodyPr wrap="square">
            <a:spAutoFit/>
          </a:bodyPr>
          <a:lstStyle/>
          <a:p>
            <a:pPr lvl="0" algn="ctr"/>
            <a:endParaRPr lang="en-ZA" dirty="0">
              <a:solidFill>
                <a:schemeClr val="bg1"/>
              </a:solidFill>
            </a:endParaRPr>
          </a:p>
          <a:p>
            <a:pPr lvl="0" algn="ctr"/>
            <a:r>
              <a:rPr lang="en-ZA" dirty="0">
                <a:solidFill>
                  <a:schemeClr val="bg1"/>
                </a:solidFill>
              </a:rPr>
              <a:t>Comprehensive Clinical information</a:t>
            </a:r>
          </a:p>
        </p:txBody>
      </p:sp>
      <p:sp>
        <p:nvSpPr>
          <p:cNvPr id="12" name="Rectangle 11"/>
          <p:cNvSpPr/>
          <p:nvPr/>
        </p:nvSpPr>
        <p:spPr>
          <a:xfrm>
            <a:off x="845570" y="2952750"/>
            <a:ext cx="1449955" cy="660916"/>
          </a:xfrm>
          <a:prstGeom prst="rect">
            <a:avLst/>
          </a:prstGeom>
        </p:spPr>
        <p:txBody>
          <a:bodyPr wrap="square">
            <a:spAutoFit/>
          </a:bodyPr>
          <a:lstStyle/>
          <a:p>
            <a:pPr lvl="0" algn="ctr"/>
            <a:r>
              <a:rPr lang="en-ZA" dirty="0">
                <a:solidFill>
                  <a:schemeClr val="bg1"/>
                </a:solidFill>
              </a:rPr>
              <a:t>System flexibility</a:t>
            </a:r>
          </a:p>
        </p:txBody>
      </p:sp>
      <p:sp>
        <p:nvSpPr>
          <p:cNvPr id="13" name="TextBox 12"/>
          <p:cNvSpPr txBox="1"/>
          <p:nvPr/>
        </p:nvSpPr>
        <p:spPr>
          <a:xfrm rot="21232538">
            <a:off x="4310062" y="5258574"/>
            <a:ext cx="3209427" cy="646331"/>
          </a:xfrm>
          <a:prstGeom prst="rect">
            <a:avLst/>
          </a:prstGeom>
          <a:noFill/>
        </p:spPr>
        <p:txBody>
          <a:bodyPr wrap="square" rtlCol="0">
            <a:spAutoFit/>
          </a:bodyPr>
          <a:lstStyle/>
          <a:p>
            <a:pPr algn="ctr"/>
            <a:r>
              <a:rPr lang="en-ZA" dirty="0" smtClean="0">
                <a:solidFill>
                  <a:schemeClr val="bg1"/>
                </a:solidFill>
              </a:rPr>
              <a:t>Management Tools for Strategic decision making</a:t>
            </a:r>
            <a:endParaRPr lang="en-ZA" dirty="0">
              <a:solidFill>
                <a:schemeClr val="bg1"/>
              </a:solidFill>
            </a:endParaRPr>
          </a:p>
        </p:txBody>
      </p:sp>
    </p:spTree>
    <p:extLst>
      <p:ext uri="{BB962C8B-B14F-4D97-AF65-F5344CB8AC3E}">
        <p14:creationId xmlns:p14="http://schemas.microsoft.com/office/powerpoint/2010/main" val="29919219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325"/>
            <a:ext cx="8229600" cy="563562"/>
          </a:xfrm>
        </p:spPr>
        <p:txBody>
          <a:bodyPr>
            <a:normAutofit/>
          </a:bodyPr>
          <a:lstStyle/>
          <a:p>
            <a:pPr algn="ctr"/>
            <a:r>
              <a:rPr lang="en-ZA" dirty="0" smtClean="0"/>
              <a:t>Context: sustainable mining</a:t>
            </a:r>
            <a:endParaRPr lang="en-ZA" dirty="0"/>
          </a:p>
        </p:txBody>
      </p:sp>
      <p:sp>
        <p:nvSpPr>
          <p:cNvPr id="4" name="Content Placeholder 3"/>
          <p:cNvSpPr>
            <a:spLocks noGrp="1"/>
          </p:cNvSpPr>
          <p:nvPr>
            <p:ph sz="half" idx="2"/>
          </p:nvPr>
        </p:nvSpPr>
        <p:spPr>
          <a:xfrm>
            <a:off x="228600" y="990600"/>
            <a:ext cx="4192588" cy="2590800"/>
          </a:xfrm>
          <a:ln w="57150">
            <a:solidFill>
              <a:srgbClr val="FFCC66"/>
            </a:solidFill>
          </a:ln>
        </p:spPr>
        <p:txBody>
          <a:bodyPr>
            <a:normAutofit fontScale="77500" lnSpcReduction="20000"/>
          </a:bodyPr>
          <a:lstStyle/>
          <a:p>
            <a:pPr marL="0" indent="0">
              <a:buNone/>
            </a:pPr>
            <a:r>
              <a:rPr lang="en-ZA" sz="3100" b="1" dirty="0"/>
              <a:t>H</a:t>
            </a:r>
            <a:r>
              <a:rPr lang="en-ZA" sz="3100" b="1" dirty="0" smtClean="0"/>
              <a:t>ealth risks</a:t>
            </a:r>
          </a:p>
          <a:p>
            <a:r>
              <a:rPr lang="en-ZA" dirty="0" smtClean="0"/>
              <a:t>High burden of illness &amp; injury</a:t>
            </a:r>
          </a:p>
          <a:p>
            <a:r>
              <a:rPr lang="en-ZA" dirty="0" smtClean="0"/>
              <a:t>Increasing stakeholder expectations</a:t>
            </a:r>
          </a:p>
          <a:p>
            <a:pPr lvl="1"/>
            <a:r>
              <a:rPr lang="en-ZA" dirty="0" smtClean="0"/>
              <a:t>Labour</a:t>
            </a:r>
          </a:p>
          <a:p>
            <a:pPr lvl="1"/>
            <a:r>
              <a:rPr lang="en-ZA" dirty="0" smtClean="0"/>
              <a:t>Communities</a:t>
            </a:r>
          </a:p>
          <a:p>
            <a:pPr lvl="1"/>
            <a:r>
              <a:rPr lang="en-ZA" dirty="0" smtClean="0"/>
              <a:t>Government</a:t>
            </a:r>
          </a:p>
          <a:p>
            <a:r>
              <a:rPr lang="en-ZA" dirty="0" smtClean="0"/>
              <a:t>Longstanding legacy issues </a:t>
            </a:r>
          </a:p>
          <a:p>
            <a:pPr lvl="1"/>
            <a:r>
              <a:rPr lang="en-ZA" dirty="0"/>
              <a:t>S</a:t>
            </a:r>
            <a:r>
              <a:rPr lang="en-ZA" dirty="0" smtClean="0"/>
              <a:t>ilicosis &amp; rural-urban migration</a:t>
            </a:r>
          </a:p>
          <a:p>
            <a:r>
              <a:rPr lang="en-ZA" dirty="0" smtClean="0"/>
              <a:t>Uncertain regulatory environment</a:t>
            </a:r>
          </a:p>
          <a:p>
            <a:endParaRPr lang="en-ZA" dirty="0" smtClean="0"/>
          </a:p>
        </p:txBody>
      </p:sp>
      <p:sp>
        <p:nvSpPr>
          <p:cNvPr id="12" name="Content Placeholder 3"/>
          <p:cNvSpPr>
            <a:spLocks noGrp="1"/>
          </p:cNvSpPr>
          <p:nvPr>
            <p:ph sz="half" idx="2"/>
          </p:nvPr>
        </p:nvSpPr>
        <p:spPr>
          <a:xfrm>
            <a:off x="2552700" y="3733800"/>
            <a:ext cx="4343400" cy="2590800"/>
          </a:xfrm>
          <a:ln w="57150">
            <a:solidFill>
              <a:srgbClr val="FFCC66"/>
            </a:solidFill>
          </a:ln>
        </p:spPr>
        <p:txBody>
          <a:bodyPr>
            <a:normAutofit fontScale="85000" lnSpcReduction="20000"/>
          </a:bodyPr>
          <a:lstStyle/>
          <a:p>
            <a:pPr marL="0" indent="0">
              <a:buNone/>
            </a:pPr>
            <a:r>
              <a:rPr lang="en-ZA" b="1" dirty="0" smtClean="0"/>
              <a:t>Health utilisation </a:t>
            </a:r>
            <a:r>
              <a:rPr lang="en-ZA" sz="1600" dirty="0" smtClean="0"/>
              <a:t>(in 2012)</a:t>
            </a:r>
          </a:p>
          <a:p>
            <a:r>
              <a:rPr lang="en-ZA" dirty="0" smtClean="0"/>
              <a:t>45,000 fitness assessments </a:t>
            </a:r>
          </a:p>
          <a:p>
            <a:r>
              <a:rPr lang="en-ZA" dirty="0" smtClean="0"/>
              <a:t>360,000 clinic visits</a:t>
            </a:r>
          </a:p>
          <a:p>
            <a:r>
              <a:rPr lang="en-ZA" dirty="0" smtClean="0"/>
              <a:t>5,000 hospital admissions</a:t>
            </a:r>
          </a:p>
          <a:p>
            <a:r>
              <a:rPr lang="en-ZA" dirty="0" smtClean="0"/>
              <a:t>6,000 ambulance trips</a:t>
            </a:r>
          </a:p>
          <a:p>
            <a:r>
              <a:rPr lang="en-ZA" dirty="0" smtClean="0"/>
              <a:t>11,000 on chronic medication</a:t>
            </a:r>
          </a:p>
          <a:p>
            <a:r>
              <a:rPr lang="en-ZA" dirty="0" smtClean="0"/>
              <a:t>Improvements in health outcomes</a:t>
            </a:r>
          </a:p>
          <a:p>
            <a:r>
              <a:rPr lang="en-ZA" dirty="0" smtClean="0"/>
              <a:t>Sick absenteeism remains high</a:t>
            </a:r>
          </a:p>
        </p:txBody>
      </p:sp>
      <p:sp>
        <p:nvSpPr>
          <p:cNvPr id="13" name="Content Placeholder 3"/>
          <p:cNvSpPr>
            <a:spLocks noGrp="1"/>
          </p:cNvSpPr>
          <p:nvPr>
            <p:ph sz="half" idx="2"/>
          </p:nvPr>
        </p:nvSpPr>
        <p:spPr>
          <a:xfrm>
            <a:off x="4648200" y="990600"/>
            <a:ext cx="4343400" cy="2590800"/>
          </a:xfrm>
          <a:ln w="57150">
            <a:solidFill>
              <a:srgbClr val="FFCC66"/>
            </a:solidFill>
          </a:ln>
        </p:spPr>
        <p:txBody>
          <a:bodyPr>
            <a:normAutofit fontScale="92500" lnSpcReduction="20000"/>
          </a:bodyPr>
          <a:lstStyle/>
          <a:p>
            <a:pPr marL="0" indent="0">
              <a:buNone/>
            </a:pPr>
            <a:r>
              <a:rPr lang="en-ZA" sz="2800" b="1" dirty="0"/>
              <a:t>H</a:t>
            </a:r>
            <a:r>
              <a:rPr lang="en-ZA" sz="2800" b="1" dirty="0" smtClean="0"/>
              <a:t>ealth strategies </a:t>
            </a:r>
          </a:p>
          <a:p>
            <a:r>
              <a:rPr lang="en-ZA" dirty="0" smtClean="0"/>
              <a:t>Optimise health systems</a:t>
            </a:r>
          </a:p>
          <a:p>
            <a:pPr marL="457200" lvl="1" indent="0">
              <a:buNone/>
            </a:pPr>
            <a:endParaRPr lang="en-ZA" dirty="0" smtClean="0"/>
          </a:p>
          <a:p>
            <a:r>
              <a:rPr lang="en-ZA" dirty="0" smtClean="0"/>
              <a:t>Integrate with non-health systems</a:t>
            </a:r>
          </a:p>
          <a:p>
            <a:pPr marL="457200" lvl="1" indent="0">
              <a:buNone/>
            </a:pPr>
            <a:endParaRPr lang="en-ZA" dirty="0" smtClean="0"/>
          </a:p>
          <a:p>
            <a:r>
              <a:rPr lang="en-ZA" dirty="0" smtClean="0"/>
              <a:t>Contribute to sustainable  systems in host communities</a:t>
            </a:r>
          </a:p>
        </p:txBody>
      </p:sp>
    </p:spTree>
    <p:extLst>
      <p:ext uri="{BB962C8B-B14F-4D97-AF65-F5344CB8AC3E}">
        <p14:creationId xmlns:p14="http://schemas.microsoft.com/office/powerpoint/2010/main" val="389537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Leading indicators: body mass</a:t>
            </a:r>
            <a:endParaRPr lang="en-ZA" dirty="0"/>
          </a:p>
        </p:txBody>
      </p:sp>
      <p:sp>
        <p:nvSpPr>
          <p:cNvPr id="8" name="Content Placeholder 7"/>
          <p:cNvSpPr>
            <a:spLocks noGrp="1"/>
          </p:cNvSpPr>
          <p:nvPr>
            <p:ph sz="half" idx="2"/>
          </p:nvPr>
        </p:nvSpPr>
        <p:spPr>
          <a:xfrm>
            <a:off x="4648200" y="1600200"/>
            <a:ext cx="4038600" cy="4724400"/>
          </a:xfrm>
        </p:spPr>
        <p:txBody>
          <a:bodyPr>
            <a:normAutofit fontScale="92500" lnSpcReduction="10000"/>
          </a:bodyPr>
          <a:lstStyle/>
          <a:p>
            <a:r>
              <a:rPr lang="en-ZA" sz="2400" dirty="0" smtClean="0"/>
              <a:t>Obesity is defined as a BMI &gt; 30.</a:t>
            </a:r>
          </a:p>
          <a:p>
            <a:pPr marL="0" indent="0">
              <a:buNone/>
            </a:pPr>
            <a:endParaRPr lang="en-ZA" sz="2400" dirty="0" smtClean="0"/>
          </a:p>
          <a:p>
            <a:r>
              <a:rPr lang="en-ZA" sz="2400" dirty="0" smtClean="0"/>
              <a:t>The proportion of obese employees, both men and women has increased significantly over ten years.</a:t>
            </a:r>
          </a:p>
          <a:p>
            <a:pPr marL="0" indent="0">
              <a:buNone/>
            </a:pPr>
            <a:endParaRPr lang="en-ZA" sz="2400" dirty="0" smtClean="0"/>
          </a:p>
          <a:p>
            <a:r>
              <a:rPr lang="en-ZA" sz="2400" dirty="0" smtClean="0"/>
              <a:t>This is a factor of diet and exercise</a:t>
            </a:r>
          </a:p>
          <a:p>
            <a:pPr marL="0" indent="0">
              <a:buNone/>
            </a:pPr>
            <a:endParaRPr lang="en-ZA" sz="2400" dirty="0" smtClean="0"/>
          </a:p>
          <a:p>
            <a:r>
              <a:rPr lang="en-ZA" sz="2400" dirty="0" smtClean="0"/>
              <a:t>72% of those with a BMI &gt; 30 live out in the community; only 28% live in residence</a:t>
            </a:r>
            <a:endParaRPr lang="en-ZA" sz="2400" dirty="0"/>
          </a:p>
        </p:txBody>
      </p:sp>
      <p:graphicFrame>
        <p:nvGraphicFramePr>
          <p:cNvPr id="9" name="Content Placeholder 5"/>
          <p:cNvGraphicFramePr>
            <a:graphicFrameLocks noGrp="1"/>
          </p:cNvGraphicFramePr>
          <p:nvPr>
            <p:ph sz="half" idx="1"/>
            <p:extLst>
              <p:ext uri="{D42A27DB-BD31-4B8C-83A1-F6EECF244321}">
                <p14:modId xmlns:p14="http://schemas.microsoft.com/office/powerpoint/2010/main" val="685342220"/>
              </p:ext>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7109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Leading indicators: BP control</a:t>
            </a:r>
            <a:endParaRPr lang="en-ZA" dirty="0"/>
          </a:p>
        </p:txBody>
      </p:sp>
      <p:sp>
        <p:nvSpPr>
          <p:cNvPr id="8" name="Content Placeholder 7"/>
          <p:cNvSpPr>
            <a:spLocks noGrp="1"/>
          </p:cNvSpPr>
          <p:nvPr>
            <p:ph sz="half" idx="2"/>
          </p:nvPr>
        </p:nvSpPr>
        <p:spPr>
          <a:xfrm>
            <a:off x="4876800" y="1600200"/>
            <a:ext cx="4038600" cy="4525963"/>
          </a:xfrm>
        </p:spPr>
        <p:txBody>
          <a:bodyPr>
            <a:noAutofit/>
          </a:bodyPr>
          <a:lstStyle/>
          <a:p>
            <a:r>
              <a:rPr lang="en-ZA" sz="2200" dirty="0" smtClean="0"/>
              <a:t>Prior to 2009/10, approximately 30% of men and 20% of women had a systolic BP &gt; 140</a:t>
            </a:r>
          </a:p>
          <a:p>
            <a:pPr marL="0" indent="0">
              <a:buNone/>
            </a:pPr>
            <a:endParaRPr lang="en-ZA" sz="2200" dirty="0" smtClean="0"/>
          </a:p>
          <a:p>
            <a:r>
              <a:rPr lang="en-ZA" sz="2200" dirty="0" smtClean="0"/>
              <a:t>Many hypertensive remain undiagnosed and not yet on treatment</a:t>
            </a:r>
          </a:p>
          <a:p>
            <a:pPr marL="0" indent="0">
              <a:buNone/>
            </a:pPr>
            <a:endParaRPr lang="en-ZA" sz="2200" dirty="0" smtClean="0"/>
          </a:p>
          <a:p>
            <a:r>
              <a:rPr lang="en-ZA" sz="2200" dirty="0" smtClean="0"/>
              <a:t>BP control appears to have improved thereafter with tightening up on compliance through the PHC clinics</a:t>
            </a:r>
            <a:endParaRPr lang="en-ZA" sz="2200" dirty="0"/>
          </a:p>
        </p:txBody>
      </p:sp>
      <p:graphicFrame>
        <p:nvGraphicFramePr>
          <p:cNvPr id="9" name="Content Placeholder 5"/>
          <p:cNvGraphicFramePr>
            <a:graphicFrameLocks noGrp="1"/>
          </p:cNvGraphicFramePr>
          <p:nvPr>
            <p:ph sz="half" idx="1"/>
            <p:extLst>
              <p:ext uri="{D42A27DB-BD31-4B8C-83A1-F6EECF244321}">
                <p14:modId xmlns:p14="http://schemas.microsoft.com/office/powerpoint/2010/main" val="2664084591"/>
              </p:ext>
            </p:extLst>
          </p:nvPr>
        </p:nvGraphicFramePr>
        <p:xfrm>
          <a:off x="152400" y="1600200"/>
          <a:ext cx="47244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02589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3" name="Title 1"/>
          <p:cNvSpPr txBox="1">
            <a:spLocks/>
          </p:cNvSpPr>
          <p:nvPr/>
        </p:nvSpPr>
        <p:spPr bwMode="auto">
          <a:xfrm>
            <a:off x="0" y="117404"/>
            <a:ext cx="9144000" cy="67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4" tIns="47873" rIns="95744" bIns="47873" anchor="ctr"/>
          <a:lstStyle>
            <a:lvl1pPr defTabSz="1042988" eaLnBrk="0" hangingPunct="0">
              <a:defRPr sz="1200" b="1">
                <a:solidFill>
                  <a:schemeClr val="tx1"/>
                </a:solidFill>
                <a:latin typeface="Arial" charset="0"/>
                <a:cs typeface="Arial" charset="0"/>
              </a:defRPr>
            </a:lvl1pPr>
            <a:lvl2pPr marL="742950" indent="-285750" defTabSz="1042988" eaLnBrk="0" hangingPunct="0">
              <a:defRPr sz="1200" b="1">
                <a:solidFill>
                  <a:schemeClr val="tx1"/>
                </a:solidFill>
                <a:latin typeface="Arial" charset="0"/>
                <a:cs typeface="Arial" charset="0"/>
              </a:defRPr>
            </a:lvl2pPr>
            <a:lvl3pPr marL="1143000" indent="-228600" defTabSz="1042988" eaLnBrk="0" hangingPunct="0">
              <a:defRPr sz="1200" b="1">
                <a:solidFill>
                  <a:schemeClr val="tx1"/>
                </a:solidFill>
                <a:latin typeface="Arial" charset="0"/>
                <a:cs typeface="Arial" charset="0"/>
              </a:defRPr>
            </a:lvl3pPr>
            <a:lvl4pPr marL="1600200" indent="-228600" defTabSz="1042988" eaLnBrk="0" hangingPunct="0">
              <a:defRPr sz="1200" b="1">
                <a:solidFill>
                  <a:schemeClr val="tx1"/>
                </a:solidFill>
                <a:latin typeface="Arial" charset="0"/>
                <a:cs typeface="Arial" charset="0"/>
              </a:defRPr>
            </a:lvl4pPr>
            <a:lvl5pPr marL="2057400" indent="-228600" defTabSz="1042988" eaLnBrk="0" hangingPunct="0">
              <a:defRPr sz="1200" b="1">
                <a:solidFill>
                  <a:schemeClr val="tx1"/>
                </a:solidFill>
                <a:latin typeface="Arial" charset="0"/>
                <a:cs typeface="Arial" charset="0"/>
              </a:defRPr>
            </a:lvl5pPr>
            <a:lvl6pPr marL="2514600" indent="-228600" defTabSz="1042988" eaLnBrk="0" fontAlgn="base" hangingPunct="0">
              <a:spcBef>
                <a:spcPct val="0"/>
              </a:spcBef>
              <a:spcAft>
                <a:spcPct val="0"/>
              </a:spcAft>
              <a:defRPr sz="1200" b="1">
                <a:solidFill>
                  <a:schemeClr val="tx1"/>
                </a:solidFill>
                <a:latin typeface="Arial" charset="0"/>
                <a:cs typeface="Arial" charset="0"/>
              </a:defRPr>
            </a:lvl6pPr>
            <a:lvl7pPr marL="2971800" indent="-228600" defTabSz="1042988" eaLnBrk="0" fontAlgn="base" hangingPunct="0">
              <a:spcBef>
                <a:spcPct val="0"/>
              </a:spcBef>
              <a:spcAft>
                <a:spcPct val="0"/>
              </a:spcAft>
              <a:defRPr sz="1200" b="1">
                <a:solidFill>
                  <a:schemeClr val="tx1"/>
                </a:solidFill>
                <a:latin typeface="Arial" charset="0"/>
                <a:cs typeface="Arial" charset="0"/>
              </a:defRPr>
            </a:lvl7pPr>
            <a:lvl8pPr marL="3429000" indent="-228600" defTabSz="1042988" eaLnBrk="0" fontAlgn="base" hangingPunct="0">
              <a:spcBef>
                <a:spcPct val="0"/>
              </a:spcBef>
              <a:spcAft>
                <a:spcPct val="0"/>
              </a:spcAft>
              <a:defRPr sz="1200" b="1">
                <a:solidFill>
                  <a:schemeClr val="tx1"/>
                </a:solidFill>
                <a:latin typeface="Arial" charset="0"/>
                <a:cs typeface="Arial" charset="0"/>
              </a:defRPr>
            </a:lvl8pPr>
            <a:lvl9pPr marL="3886200" indent="-228600" defTabSz="1042988" eaLnBrk="0" fontAlgn="base" hangingPunct="0">
              <a:spcBef>
                <a:spcPct val="0"/>
              </a:spcBef>
              <a:spcAft>
                <a:spcPct val="0"/>
              </a:spcAft>
              <a:defRPr sz="1200" b="1">
                <a:solidFill>
                  <a:schemeClr val="tx1"/>
                </a:solidFill>
                <a:latin typeface="Arial" charset="0"/>
                <a:cs typeface="Arial" charset="0"/>
              </a:defRPr>
            </a:lvl9pPr>
          </a:lstStyle>
          <a:p>
            <a:pPr algn="ctr" fontAlgn="base">
              <a:spcBef>
                <a:spcPct val="0"/>
              </a:spcBef>
              <a:spcAft>
                <a:spcPct val="0"/>
              </a:spcAft>
            </a:pPr>
            <a:r>
              <a:rPr lang="en-ZA" sz="2700" b="0" dirty="0" smtClean="0">
                <a:solidFill>
                  <a:srgbClr val="000000"/>
                </a:solidFill>
                <a:ea typeface="ＭＳ Ｐゴシック" pitchFamily="34" charset="-128"/>
              </a:rPr>
              <a:t>Health: TB &amp; HIV</a:t>
            </a:r>
            <a:endParaRPr lang="en-ZA" sz="2700" b="0" dirty="0">
              <a:solidFill>
                <a:srgbClr val="000000"/>
              </a:solidFill>
              <a:ea typeface="ＭＳ Ｐゴシック" pitchFamily="34" charset="-128"/>
            </a:endParaRPr>
          </a:p>
        </p:txBody>
      </p:sp>
      <p:sp>
        <p:nvSpPr>
          <p:cNvPr id="4" name="TextBox 4"/>
          <p:cNvSpPr txBox="1">
            <a:spLocks noChangeArrowheads="1"/>
          </p:cNvSpPr>
          <p:nvPr/>
        </p:nvSpPr>
        <p:spPr bwMode="auto">
          <a:xfrm>
            <a:off x="0" y="784521"/>
            <a:ext cx="9144000" cy="315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20" tIns="41961" rIns="83920" bIns="41961">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defTabSz="914400" eaLnBrk="1" fontAlgn="base" hangingPunct="1">
              <a:spcBef>
                <a:spcPct val="0"/>
              </a:spcBef>
              <a:spcAft>
                <a:spcPct val="0"/>
              </a:spcAft>
            </a:pPr>
            <a:r>
              <a:rPr lang="en-ZA" sz="1500" i="1" dirty="0" smtClean="0">
                <a:solidFill>
                  <a:srgbClr val="CC6600"/>
                </a:solidFill>
              </a:rPr>
              <a:t>Significant </a:t>
            </a:r>
            <a:r>
              <a:rPr lang="en-ZA" sz="1500" i="1" dirty="0">
                <a:solidFill>
                  <a:srgbClr val="CC6600"/>
                </a:solidFill>
              </a:rPr>
              <a:t>i</a:t>
            </a:r>
            <a:r>
              <a:rPr lang="en-ZA" sz="1500" i="1" dirty="0" smtClean="0">
                <a:solidFill>
                  <a:srgbClr val="CC6600"/>
                </a:solidFill>
              </a:rPr>
              <a:t>mpact </a:t>
            </a:r>
            <a:r>
              <a:rPr lang="en-ZA" sz="1500" i="1" dirty="0">
                <a:solidFill>
                  <a:srgbClr val="CC6600"/>
                </a:solidFill>
              </a:rPr>
              <a:t>of health management system clear in most indicators… </a:t>
            </a:r>
          </a:p>
        </p:txBody>
      </p:sp>
      <p:sp>
        <p:nvSpPr>
          <p:cNvPr id="5" name="TextBox 4"/>
          <p:cNvSpPr txBox="1">
            <a:spLocks noChangeArrowheads="1"/>
          </p:cNvSpPr>
          <p:nvPr/>
        </p:nvSpPr>
        <p:spPr bwMode="auto">
          <a:xfrm>
            <a:off x="747977" y="6576738"/>
            <a:ext cx="8396027" cy="315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20" tIns="41961" rIns="83920" bIns="41961">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r" defTabSz="914400" eaLnBrk="1" fontAlgn="base" hangingPunct="1">
              <a:spcBef>
                <a:spcPct val="0"/>
              </a:spcBef>
              <a:spcAft>
                <a:spcPct val="0"/>
              </a:spcAft>
            </a:pPr>
            <a:r>
              <a:rPr lang="en-ZA" sz="1500" i="1" dirty="0">
                <a:solidFill>
                  <a:srgbClr val="CC6600"/>
                </a:solidFill>
              </a:rPr>
              <a:t>…with specific focus required in others.</a:t>
            </a:r>
            <a:endParaRPr lang="en-ZA" i="1" dirty="0">
              <a:solidFill>
                <a:srgbClr val="CC6600"/>
              </a:solidFill>
            </a:endParaRPr>
          </a:p>
        </p:txBody>
      </p:sp>
      <p:graphicFrame>
        <p:nvGraphicFramePr>
          <p:cNvPr id="12" name="Object 4"/>
          <p:cNvGraphicFramePr>
            <a:graphicFrameLocks/>
          </p:cNvGraphicFramePr>
          <p:nvPr>
            <p:extLst>
              <p:ext uri="{D42A27DB-BD31-4B8C-83A1-F6EECF244321}">
                <p14:modId xmlns:p14="http://schemas.microsoft.com/office/powerpoint/2010/main" val="4091210101"/>
              </p:ext>
            </p:extLst>
          </p:nvPr>
        </p:nvGraphicFramePr>
        <p:xfrm>
          <a:off x="152401" y="3810000"/>
          <a:ext cx="4262072" cy="26177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Object 4"/>
          <p:cNvGraphicFramePr>
            <a:graphicFrameLocks/>
          </p:cNvGraphicFramePr>
          <p:nvPr>
            <p:extLst>
              <p:ext uri="{D42A27DB-BD31-4B8C-83A1-F6EECF244321}">
                <p14:modId xmlns:p14="http://schemas.microsoft.com/office/powerpoint/2010/main" val="699207645"/>
              </p:ext>
            </p:extLst>
          </p:nvPr>
        </p:nvGraphicFramePr>
        <p:xfrm>
          <a:off x="4536431" y="1090704"/>
          <a:ext cx="4592955" cy="2625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Object 4"/>
          <p:cNvGraphicFramePr>
            <a:graphicFrameLocks/>
          </p:cNvGraphicFramePr>
          <p:nvPr>
            <p:extLst>
              <p:ext uri="{D42A27DB-BD31-4B8C-83A1-F6EECF244321}">
                <p14:modId xmlns:p14="http://schemas.microsoft.com/office/powerpoint/2010/main" val="1884610722"/>
              </p:ext>
            </p:extLst>
          </p:nvPr>
        </p:nvGraphicFramePr>
        <p:xfrm>
          <a:off x="149225" y="1100099"/>
          <a:ext cx="4422775" cy="25939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Object 4"/>
          <p:cNvGraphicFramePr>
            <a:graphicFrameLocks noGrp="1"/>
          </p:cNvGraphicFramePr>
          <p:nvPr>
            <p:ph idx="1"/>
            <p:extLst>
              <p:ext uri="{D42A27DB-BD31-4B8C-83A1-F6EECF244321}">
                <p14:modId xmlns:p14="http://schemas.microsoft.com/office/powerpoint/2010/main" val="1529759910"/>
              </p:ext>
            </p:extLst>
          </p:nvPr>
        </p:nvGraphicFramePr>
        <p:xfrm>
          <a:off x="4572000" y="3962400"/>
          <a:ext cx="4549775" cy="2514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57413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descr="1965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9975" y="3771900"/>
            <a:ext cx="1417638"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Box 3"/>
          <p:cNvSpPr txBox="1">
            <a:spLocks noChangeArrowheads="1"/>
          </p:cNvSpPr>
          <p:nvPr/>
        </p:nvSpPr>
        <p:spPr bwMode="gray">
          <a:xfrm>
            <a:off x="244475" y="1001713"/>
            <a:ext cx="90106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48822" rIns="97645" bIns="48822" anchor="ctr"/>
          <a:lstStyle>
            <a:lvl1pPr defTabSz="974725" eaLnBrk="0" hangingPunct="0">
              <a:defRPr>
                <a:solidFill>
                  <a:schemeClr val="tx1"/>
                </a:solidFill>
                <a:latin typeface="Arial" charset="0"/>
              </a:defRPr>
            </a:lvl1pPr>
            <a:lvl2pPr marL="742950" indent="-285750" defTabSz="974725" eaLnBrk="0" hangingPunct="0">
              <a:defRPr>
                <a:solidFill>
                  <a:schemeClr val="tx1"/>
                </a:solidFill>
                <a:latin typeface="Arial" charset="0"/>
              </a:defRPr>
            </a:lvl2pPr>
            <a:lvl3pPr marL="1143000" indent="-228600" defTabSz="974725" eaLnBrk="0" hangingPunct="0">
              <a:defRPr>
                <a:solidFill>
                  <a:schemeClr val="tx1"/>
                </a:solidFill>
                <a:latin typeface="Arial" charset="0"/>
              </a:defRPr>
            </a:lvl3pPr>
            <a:lvl4pPr marL="1600200" indent="-228600" defTabSz="974725" eaLnBrk="0" hangingPunct="0">
              <a:defRPr>
                <a:solidFill>
                  <a:schemeClr val="tx1"/>
                </a:solidFill>
                <a:latin typeface="Arial" charset="0"/>
              </a:defRPr>
            </a:lvl4pPr>
            <a:lvl5pPr marL="2057400" indent="-228600" defTabSz="974725" eaLnBrk="0" hangingPunct="0">
              <a:defRPr>
                <a:solidFill>
                  <a:schemeClr val="tx1"/>
                </a:solidFill>
                <a:latin typeface="Arial" charset="0"/>
              </a:defRPr>
            </a:lvl5pPr>
            <a:lvl6pPr marL="2514600" indent="-228600" algn="r" defTabSz="974725" eaLnBrk="0" fontAlgn="base" hangingPunct="0">
              <a:spcBef>
                <a:spcPct val="0"/>
              </a:spcBef>
              <a:spcAft>
                <a:spcPct val="0"/>
              </a:spcAft>
              <a:defRPr>
                <a:solidFill>
                  <a:schemeClr val="tx1"/>
                </a:solidFill>
                <a:latin typeface="Arial" charset="0"/>
              </a:defRPr>
            </a:lvl6pPr>
            <a:lvl7pPr marL="2971800" indent="-228600" algn="r" defTabSz="974725" eaLnBrk="0" fontAlgn="base" hangingPunct="0">
              <a:spcBef>
                <a:spcPct val="0"/>
              </a:spcBef>
              <a:spcAft>
                <a:spcPct val="0"/>
              </a:spcAft>
              <a:defRPr>
                <a:solidFill>
                  <a:schemeClr val="tx1"/>
                </a:solidFill>
                <a:latin typeface="Arial" charset="0"/>
              </a:defRPr>
            </a:lvl7pPr>
            <a:lvl8pPr marL="3429000" indent="-228600" algn="r" defTabSz="974725" eaLnBrk="0" fontAlgn="base" hangingPunct="0">
              <a:spcBef>
                <a:spcPct val="0"/>
              </a:spcBef>
              <a:spcAft>
                <a:spcPct val="0"/>
              </a:spcAft>
              <a:defRPr>
                <a:solidFill>
                  <a:schemeClr val="tx1"/>
                </a:solidFill>
                <a:latin typeface="Arial" charset="0"/>
              </a:defRPr>
            </a:lvl8pPr>
            <a:lvl9pPr marL="3886200" indent="-228600" algn="r" defTabSz="974725" eaLnBrk="0" fontAlgn="base" hangingPunct="0">
              <a:spcBef>
                <a:spcPct val="0"/>
              </a:spcBef>
              <a:spcAft>
                <a:spcPct val="0"/>
              </a:spcAft>
              <a:defRPr>
                <a:solidFill>
                  <a:schemeClr val="tx1"/>
                </a:solidFill>
                <a:latin typeface="Arial" charset="0"/>
              </a:defRPr>
            </a:lvl9pPr>
          </a:lstStyle>
          <a:p>
            <a:pPr algn="l" eaLnBrk="1" hangingPunct="1"/>
            <a:endParaRPr lang="en-GB" sz="1700" i="1" dirty="0">
              <a:solidFill>
                <a:schemeClr val="accent2"/>
              </a:solidFill>
              <a:cs typeface="Arial" charset="0"/>
            </a:endParaRPr>
          </a:p>
        </p:txBody>
      </p:sp>
      <p:sp>
        <p:nvSpPr>
          <p:cNvPr id="1029" name="Text Box 4"/>
          <p:cNvSpPr txBox="1">
            <a:spLocks noChangeArrowheads="1"/>
          </p:cNvSpPr>
          <p:nvPr/>
        </p:nvSpPr>
        <p:spPr bwMode="gray">
          <a:xfrm>
            <a:off x="1676400" y="6197600"/>
            <a:ext cx="73628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48822" rIns="97645" bIns="48822" anchor="ctr"/>
          <a:lstStyle>
            <a:lvl1pPr defTabSz="974725" eaLnBrk="0" hangingPunct="0">
              <a:defRPr>
                <a:solidFill>
                  <a:schemeClr val="tx1"/>
                </a:solidFill>
                <a:latin typeface="Arial" charset="0"/>
              </a:defRPr>
            </a:lvl1pPr>
            <a:lvl2pPr marL="742950" indent="-285750" defTabSz="974725" eaLnBrk="0" hangingPunct="0">
              <a:defRPr>
                <a:solidFill>
                  <a:schemeClr val="tx1"/>
                </a:solidFill>
                <a:latin typeface="Arial" charset="0"/>
              </a:defRPr>
            </a:lvl2pPr>
            <a:lvl3pPr marL="1143000" indent="-228600" defTabSz="974725" eaLnBrk="0" hangingPunct="0">
              <a:defRPr>
                <a:solidFill>
                  <a:schemeClr val="tx1"/>
                </a:solidFill>
                <a:latin typeface="Arial" charset="0"/>
              </a:defRPr>
            </a:lvl3pPr>
            <a:lvl4pPr marL="1600200" indent="-228600" defTabSz="974725" eaLnBrk="0" hangingPunct="0">
              <a:defRPr>
                <a:solidFill>
                  <a:schemeClr val="tx1"/>
                </a:solidFill>
                <a:latin typeface="Arial" charset="0"/>
              </a:defRPr>
            </a:lvl4pPr>
            <a:lvl5pPr marL="2057400" indent="-228600" defTabSz="974725" eaLnBrk="0" hangingPunct="0">
              <a:defRPr>
                <a:solidFill>
                  <a:schemeClr val="tx1"/>
                </a:solidFill>
                <a:latin typeface="Arial" charset="0"/>
              </a:defRPr>
            </a:lvl5pPr>
            <a:lvl6pPr marL="2514600" indent="-228600" algn="r" defTabSz="974725" eaLnBrk="0" fontAlgn="base" hangingPunct="0">
              <a:spcBef>
                <a:spcPct val="0"/>
              </a:spcBef>
              <a:spcAft>
                <a:spcPct val="0"/>
              </a:spcAft>
              <a:defRPr>
                <a:solidFill>
                  <a:schemeClr val="tx1"/>
                </a:solidFill>
                <a:latin typeface="Arial" charset="0"/>
              </a:defRPr>
            </a:lvl6pPr>
            <a:lvl7pPr marL="2971800" indent="-228600" algn="r" defTabSz="974725" eaLnBrk="0" fontAlgn="base" hangingPunct="0">
              <a:spcBef>
                <a:spcPct val="0"/>
              </a:spcBef>
              <a:spcAft>
                <a:spcPct val="0"/>
              </a:spcAft>
              <a:defRPr>
                <a:solidFill>
                  <a:schemeClr val="tx1"/>
                </a:solidFill>
                <a:latin typeface="Arial" charset="0"/>
              </a:defRPr>
            </a:lvl7pPr>
            <a:lvl8pPr marL="3429000" indent="-228600" algn="r" defTabSz="974725" eaLnBrk="0" fontAlgn="base" hangingPunct="0">
              <a:spcBef>
                <a:spcPct val="0"/>
              </a:spcBef>
              <a:spcAft>
                <a:spcPct val="0"/>
              </a:spcAft>
              <a:defRPr>
                <a:solidFill>
                  <a:schemeClr val="tx1"/>
                </a:solidFill>
                <a:latin typeface="Arial" charset="0"/>
              </a:defRPr>
            </a:lvl8pPr>
            <a:lvl9pPr marL="3886200" indent="-228600" algn="r" defTabSz="974725" eaLnBrk="0" fontAlgn="base" hangingPunct="0">
              <a:spcBef>
                <a:spcPct val="0"/>
              </a:spcBef>
              <a:spcAft>
                <a:spcPct val="0"/>
              </a:spcAft>
              <a:defRPr>
                <a:solidFill>
                  <a:schemeClr val="tx1"/>
                </a:solidFill>
                <a:latin typeface="Arial" charset="0"/>
              </a:defRPr>
            </a:lvl9pPr>
          </a:lstStyle>
          <a:p>
            <a:pPr eaLnBrk="1" hangingPunct="1"/>
            <a:endParaRPr lang="en-GB" sz="1700" b="1" i="1" dirty="0">
              <a:solidFill>
                <a:schemeClr val="accent2"/>
              </a:solidFill>
              <a:cs typeface="Arial" charset="0"/>
            </a:endParaRPr>
          </a:p>
        </p:txBody>
      </p:sp>
      <p:sp>
        <p:nvSpPr>
          <p:cNvPr id="1030" name="Text Box 5"/>
          <p:cNvSpPr txBox="1">
            <a:spLocks noChangeArrowheads="1"/>
          </p:cNvSpPr>
          <p:nvPr/>
        </p:nvSpPr>
        <p:spPr bwMode="auto">
          <a:xfrm>
            <a:off x="0" y="1820863"/>
            <a:ext cx="558006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dirty="0">
                <a:solidFill>
                  <a:schemeClr val="accent2"/>
                </a:solidFill>
                <a:cs typeface="Arial" charset="0"/>
              </a:rPr>
              <a:t>“</a:t>
            </a:r>
            <a:r>
              <a:rPr lang="en-US" sz="2000" dirty="0">
                <a:cs typeface="Arial" charset="0"/>
              </a:rPr>
              <a:t>To be the leading mining company.</a:t>
            </a:r>
            <a:r>
              <a:rPr lang="en-US" sz="2000" dirty="0">
                <a:solidFill>
                  <a:schemeClr val="accent2"/>
                </a:solidFill>
                <a:cs typeface="Arial" charset="0"/>
              </a:rPr>
              <a:t>”</a:t>
            </a:r>
          </a:p>
        </p:txBody>
      </p:sp>
      <p:sp>
        <p:nvSpPr>
          <p:cNvPr id="1031" name="Text Box 6"/>
          <p:cNvSpPr txBox="1">
            <a:spLocks noChangeArrowheads="1"/>
          </p:cNvSpPr>
          <p:nvPr/>
        </p:nvSpPr>
        <p:spPr bwMode="auto">
          <a:xfrm>
            <a:off x="1544638" y="1177925"/>
            <a:ext cx="61245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lgn="l" eaLnBrk="1" hangingPunct="1">
              <a:spcBef>
                <a:spcPct val="50000"/>
              </a:spcBef>
            </a:pPr>
            <a:endParaRPr lang="en-GB" sz="2800" b="1" dirty="0">
              <a:solidFill>
                <a:schemeClr val="accent2"/>
              </a:solidFill>
              <a:cs typeface="Arial" charset="0"/>
            </a:endParaRPr>
          </a:p>
        </p:txBody>
      </p:sp>
      <p:sp>
        <p:nvSpPr>
          <p:cNvPr id="1032" name="Rectangle 7"/>
          <p:cNvSpPr>
            <a:spLocks noGrp="1" noChangeArrowheads="1"/>
          </p:cNvSpPr>
          <p:nvPr>
            <p:ph type="title"/>
          </p:nvPr>
        </p:nvSpPr>
        <p:spPr>
          <a:xfrm>
            <a:off x="554038" y="860425"/>
            <a:ext cx="7993062" cy="457200"/>
          </a:xfrm>
          <a:noFill/>
        </p:spPr>
        <p:txBody>
          <a:bodyPr rIns="0" bIns="0" anchor="ctr"/>
          <a:lstStyle/>
          <a:p>
            <a:pPr eaLnBrk="1" hangingPunct="1"/>
            <a:r>
              <a:rPr lang="en-US" sz="2800" b="1" dirty="0" smtClean="0"/>
              <a:t>AngloGold Ashanti</a:t>
            </a:r>
          </a:p>
        </p:txBody>
      </p:sp>
      <p:sp>
        <p:nvSpPr>
          <p:cNvPr id="1033" name="Rectangle 8"/>
          <p:cNvSpPr>
            <a:spLocks noChangeArrowheads="1"/>
          </p:cNvSpPr>
          <p:nvPr/>
        </p:nvSpPr>
        <p:spPr bwMode="auto">
          <a:xfrm>
            <a:off x="0" y="1362075"/>
            <a:ext cx="8458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p>
            <a:endParaRPr lang="en-ZA" dirty="0"/>
          </a:p>
        </p:txBody>
      </p:sp>
      <p:sp>
        <p:nvSpPr>
          <p:cNvPr id="1034" name="Text Box 10"/>
          <p:cNvSpPr txBox="1">
            <a:spLocks noChangeArrowheads="1"/>
          </p:cNvSpPr>
          <p:nvPr/>
        </p:nvSpPr>
        <p:spPr bwMode="auto">
          <a:xfrm>
            <a:off x="190500" y="4241799"/>
            <a:ext cx="6172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lgn="ctr" eaLnBrk="1" hangingPunct="1"/>
            <a:r>
              <a:rPr lang="en-US" sz="2000" dirty="0"/>
              <a:t>“To achieve optimal health for the people of AngloGold </a:t>
            </a:r>
            <a:r>
              <a:rPr lang="en-US" sz="2000" dirty="0" smtClean="0"/>
              <a:t>Ashanti and our participant communities”</a:t>
            </a:r>
            <a:endParaRPr lang="en-US" sz="2000" dirty="0"/>
          </a:p>
        </p:txBody>
      </p:sp>
      <p:sp>
        <p:nvSpPr>
          <p:cNvPr id="1035" name="Rectangle 11"/>
          <p:cNvSpPr>
            <a:spLocks noChangeArrowheads="1"/>
          </p:cNvSpPr>
          <p:nvPr/>
        </p:nvSpPr>
        <p:spPr bwMode="auto">
          <a:xfrm>
            <a:off x="617538" y="3503613"/>
            <a:ext cx="7993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p>
            <a:pPr algn="l"/>
            <a:r>
              <a:rPr lang="en-US" sz="2800" b="1" dirty="0">
                <a:solidFill>
                  <a:srgbClr val="EB5B04"/>
                </a:solidFill>
              </a:rPr>
              <a:t>AGA Health</a:t>
            </a:r>
          </a:p>
        </p:txBody>
      </p:sp>
      <p:sp>
        <p:nvSpPr>
          <p:cNvPr id="1036" name="Rectangle 12"/>
          <p:cNvSpPr>
            <a:spLocks noChangeArrowheads="1"/>
          </p:cNvSpPr>
          <p:nvPr/>
        </p:nvSpPr>
        <p:spPr bwMode="auto">
          <a:xfrm>
            <a:off x="0" y="4038600"/>
            <a:ext cx="74390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p>
            <a:endParaRPr lang="en-ZA" dirty="0"/>
          </a:p>
        </p:txBody>
      </p:sp>
      <p:graphicFrame>
        <p:nvGraphicFramePr>
          <p:cNvPr id="1026" name="Object 13"/>
          <p:cNvGraphicFramePr>
            <a:graphicFrameLocks noGrp="1" noChangeAspect="1"/>
          </p:cNvGraphicFramePr>
          <p:nvPr>
            <p:ph idx="1"/>
          </p:nvPr>
        </p:nvGraphicFramePr>
        <p:xfrm>
          <a:off x="5314950" y="1066800"/>
          <a:ext cx="1603375" cy="2273300"/>
        </p:xfrm>
        <a:graphic>
          <a:graphicData uri="http://schemas.openxmlformats.org/presentationml/2006/ole">
            <mc:AlternateContent xmlns:mc="http://schemas.openxmlformats.org/markup-compatibility/2006">
              <mc:Choice xmlns:v="urn:schemas-microsoft-com:vml" Requires="v">
                <p:oleObj spid="_x0000_s1214" name="Photo Editor Photo" r:id="rId5" imgW="12231807" imgH="16876190" progId="MSPhotoEd.3">
                  <p:embed/>
                </p:oleObj>
              </mc:Choice>
              <mc:Fallback>
                <p:oleObj name="Photo Editor Photo" r:id="rId5" imgW="12231807" imgH="16876190" progId="MSPhotoEd.3">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4950" y="1066800"/>
                        <a:ext cx="1603375"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7" name="Picture 42" descr="189744"/>
          <p:cNvPicPr>
            <a:picLocks noChangeAspect="1" noChangeArrowheads="1"/>
          </p:cNvPicPr>
          <p:nvPr/>
        </p:nvPicPr>
        <p:blipFill>
          <a:blip r:embed="rId7">
            <a:extLst>
              <a:ext uri="{28A0092B-C50C-407E-A947-70E740481C1C}">
                <a14:useLocalDpi xmlns:a14="http://schemas.microsoft.com/office/drawing/2010/main" val="0"/>
              </a:ext>
            </a:extLst>
          </a:blip>
          <a:srcRect l="6688" t="14999" r="43091"/>
          <a:stretch>
            <a:fillRect/>
          </a:stretch>
        </p:blipFill>
        <p:spPr bwMode="auto">
          <a:xfrm>
            <a:off x="7237413" y="1052513"/>
            <a:ext cx="1655762"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3" name="Title 1"/>
          <p:cNvSpPr txBox="1">
            <a:spLocks/>
          </p:cNvSpPr>
          <p:nvPr/>
        </p:nvSpPr>
        <p:spPr bwMode="auto">
          <a:xfrm>
            <a:off x="-7829" y="133350"/>
            <a:ext cx="9144000" cy="67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4" tIns="47873" rIns="95744" bIns="47873" anchor="ctr"/>
          <a:lstStyle>
            <a:lvl1pPr defTabSz="1042988" eaLnBrk="0" hangingPunct="0">
              <a:defRPr sz="1200" b="1">
                <a:solidFill>
                  <a:schemeClr val="tx1"/>
                </a:solidFill>
                <a:latin typeface="Arial" charset="0"/>
                <a:cs typeface="Arial" charset="0"/>
              </a:defRPr>
            </a:lvl1pPr>
            <a:lvl2pPr marL="742950" indent="-285750" defTabSz="1042988" eaLnBrk="0" hangingPunct="0">
              <a:defRPr sz="1200" b="1">
                <a:solidFill>
                  <a:schemeClr val="tx1"/>
                </a:solidFill>
                <a:latin typeface="Arial" charset="0"/>
                <a:cs typeface="Arial" charset="0"/>
              </a:defRPr>
            </a:lvl2pPr>
            <a:lvl3pPr marL="1143000" indent="-228600" defTabSz="1042988" eaLnBrk="0" hangingPunct="0">
              <a:defRPr sz="1200" b="1">
                <a:solidFill>
                  <a:schemeClr val="tx1"/>
                </a:solidFill>
                <a:latin typeface="Arial" charset="0"/>
                <a:cs typeface="Arial" charset="0"/>
              </a:defRPr>
            </a:lvl3pPr>
            <a:lvl4pPr marL="1600200" indent="-228600" defTabSz="1042988" eaLnBrk="0" hangingPunct="0">
              <a:defRPr sz="1200" b="1">
                <a:solidFill>
                  <a:schemeClr val="tx1"/>
                </a:solidFill>
                <a:latin typeface="Arial" charset="0"/>
                <a:cs typeface="Arial" charset="0"/>
              </a:defRPr>
            </a:lvl4pPr>
            <a:lvl5pPr marL="2057400" indent="-228600" defTabSz="1042988" eaLnBrk="0" hangingPunct="0">
              <a:defRPr sz="1200" b="1">
                <a:solidFill>
                  <a:schemeClr val="tx1"/>
                </a:solidFill>
                <a:latin typeface="Arial" charset="0"/>
                <a:cs typeface="Arial" charset="0"/>
              </a:defRPr>
            </a:lvl5pPr>
            <a:lvl6pPr marL="2514600" indent="-228600" defTabSz="1042988" eaLnBrk="0" fontAlgn="base" hangingPunct="0">
              <a:spcBef>
                <a:spcPct val="0"/>
              </a:spcBef>
              <a:spcAft>
                <a:spcPct val="0"/>
              </a:spcAft>
              <a:defRPr sz="1200" b="1">
                <a:solidFill>
                  <a:schemeClr val="tx1"/>
                </a:solidFill>
                <a:latin typeface="Arial" charset="0"/>
                <a:cs typeface="Arial" charset="0"/>
              </a:defRPr>
            </a:lvl6pPr>
            <a:lvl7pPr marL="2971800" indent="-228600" defTabSz="1042988" eaLnBrk="0" fontAlgn="base" hangingPunct="0">
              <a:spcBef>
                <a:spcPct val="0"/>
              </a:spcBef>
              <a:spcAft>
                <a:spcPct val="0"/>
              </a:spcAft>
              <a:defRPr sz="1200" b="1">
                <a:solidFill>
                  <a:schemeClr val="tx1"/>
                </a:solidFill>
                <a:latin typeface="Arial" charset="0"/>
                <a:cs typeface="Arial" charset="0"/>
              </a:defRPr>
            </a:lvl7pPr>
            <a:lvl8pPr marL="3429000" indent="-228600" defTabSz="1042988" eaLnBrk="0" fontAlgn="base" hangingPunct="0">
              <a:spcBef>
                <a:spcPct val="0"/>
              </a:spcBef>
              <a:spcAft>
                <a:spcPct val="0"/>
              </a:spcAft>
              <a:defRPr sz="1200" b="1">
                <a:solidFill>
                  <a:schemeClr val="tx1"/>
                </a:solidFill>
                <a:latin typeface="Arial" charset="0"/>
                <a:cs typeface="Arial" charset="0"/>
              </a:defRPr>
            </a:lvl8pPr>
            <a:lvl9pPr marL="3886200" indent="-228600" defTabSz="1042988" eaLnBrk="0" fontAlgn="base" hangingPunct="0">
              <a:spcBef>
                <a:spcPct val="0"/>
              </a:spcBef>
              <a:spcAft>
                <a:spcPct val="0"/>
              </a:spcAft>
              <a:defRPr sz="1200" b="1">
                <a:solidFill>
                  <a:schemeClr val="tx1"/>
                </a:solidFill>
                <a:latin typeface="Arial" charset="0"/>
                <a:cs typeface="Arial" charset="0"/>
              </a:defRPr>
            </a:lvl9pPr>
          </a:lstStyle>
          <a:p>
            <a:pPr algn="ctr" fontAlgn="base">
              <a:spcBef>
                <a:spcPct val="0"/>
              </a:spcBef>
              <a:spcAft>
                <a:spcPct val="0"/>
              </a:spcAft>
            </a:pPr>
            <a:r>
              <a:rPr lang="en-ZA" sz="2700" b="0" dirty="0" smtClean="0">
                <a:solidFill>
                  <a:srgbClr val="000000"/>
                </a:solidFill>
                <a:ea typeface="ＭＳ Ｐゴシック" pitchFamily="34" charset="-128"/>
              </a:rPr>
              <a:t>Health: non-work related illness</a:t>
            </a:r>
            <a:endParaRPr lang="en-ZA" sz="2700" b="0" dirty="0">
              <a:solidFill>
                <a:srgbClr val="000000"/>
              </a:solidFill>
              <a:ea typeface="ＭＳ Ｐゴシック" pitchFamily="34" charset="-128"/>
            </a:endParaRPr>
          </a:p>
        </p:txBody>
      </p:sp>
      <p:sp>
        <p:nvSpPr>
          <p:cNvPr id="4" name="TextBox 4"/>
          <p:cNvSpPr txBox="1">
            <a:spLocks noChangeArrowheads="1"/>
          </p:cNvSpPr>
          <p:nvPr/>
        </p:nvSpPr>
        <p:spPr bwMode="auto">
          <a:xfrm>
            <a:off x="0" y="784521"/>
            <a:ext cx="9144000" cy="315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20" tIns="41961" rIns="83920" bIns="41961">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defTabSz="914400" eaLnBrk="1" fontAlgn="base" hangingPunct="1">
              <a:spcBef>
                <a:spcPct val="0"/>
              </a:spcBef>
              <a:spcAft>
                <a:spcPct val="0"/>
              </a:spcAft>
            </a:pPr>
            <a:r>
              <a:rPr lang="en-ZA" sz="1500" i="1" dirty="0" smtClean="0">
                <a:solidFill>
                  <a:srgbClr val="CC6600"/>
                </a:solidFill>
              </a:rPr>
              <a:t>Significant </a:t>
            </a:r>
            <a:r>
              <a:rPr lang="en-ZA" sz="1500" i="1" dirty="0">
                <a:solidFill>
                  <a:srgbClr val="CC6600"/>
                </a:solidFill>
              </a:rPr>
              <a:t>i</a:t>
            </a:r>
            <a:r>
              <a:rPr lang="en-ZA" sz="1500" i="1" dirty="0" smtClean="0">
                <a:solidFill>
                  <a:srgbClr val="CC6600"/>
                </a:solidFill>
              </a:rPr>
              <a:t>mpact </a:t>
            </a:r>
            <a:r>
              <a:rPr lang="en-ZA" sz="1500" i="1" dirty="0">
                <a:solidFill>
                  <a:srgbClr val="CC6600"/>
                </a:solidFill>
              </a:rPr>
              <a:t>of health management system clear in most indicators… </a:t>
            </a:r>
          </a:p>
        </p:txBody>
      </p:sp>
      <p:sp>
        <p:nvSpPr>
          <p:cNvPr id="5" name="TextBox 4"/>
          <p:cNvSpPr txBox="1">
            <a:spLocks noChangeArrowheads="1"/>
          </p:cNvSpPr>
          <p:nvPr/>
        </p:nvSpPr>
        <p:spPr bwMode="auto">
          <a:xfrm>
            <a:off x="747977" y="6576738"/>
            <a:ext cx="8396027" cy="315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20" tIns="41961" rIns="83920" bIns="41961">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r" defTabSz="914400" eaLnBrk="1" fontAlgn="base" hangingPunct="1">
              <a:spcBef>
                <a:spcPct val="0"/>
              </a:spcBef>
              <a:spcAft>
                <a:spcPct val="0"/>
              </a:spcAft>
            </a:pPr>
            <a:r>
              <a:rPr lang="en-ZA" sz="1500" i="1" dirty="0">
                <a:solidFill>
                  <a:srgbClr val="CC6600"/>
                </a:solidFill>
              </a:rPr>
              <a:t>…with specific focus required in others.</a:t>
            </a:r>
            <a:endParaRPr lang="en-ZA" i="1" dirty="0">
              <a:solidFill>
                <a:srgbClr val="CC6600"/>
              </a:solidFill>
            </a:endParaRPr>
          </a:p>
        </p:txBody>
      </p:sp>
      <p:graphicFrame>
        <p:nvGraphicFramePr>
          <p:cNvPr id="11" name="Object 4"/>
          <p:cNvGraphicFramePr>
            <a:graphicFrameLocks/>
          </p:cNvGraphicFramePr>
          <p:nvPr>
            <p:extLst>
              <p:ext uri="{D42A27DB-BD31-4B8C-83A1-F6EECF244321}">
                <p14:modId xmlns:p14="http://schemas.microsoft.com/office/powerpoint/2010/main" val="3682413508"/>
              </p:ext>
            </p:extLst>
          </p:nvPr>
        </p:nvGraphicFramePr>
        <p:xfrm>
          <a:off x="121872" y="3962400"/>
          <a:ext cx="4603750" cy="2514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Object 4"/>
          <p:cNvGraphicFramePr>
            <a:graphicFrameLocks noGrp="1"/>
          </p:cNvGraphicFramePr>
          <p:nvPr>
            <p:ph idx="1"/>
            <p:extLst>
              <p:ext uri="{D42A27DB-BD31-4B8C-83A1-F6EECF244321}">
                <p14:modId xmlns:p14="http://schemas.microsoft.com/office/powerpoint/2010/main" val="1695945705"/>
              </p:ext>
            </p:extLst>
          </p:nvPr>
        </p:nvGraphicFramePr>
        <p:xfrm>
          <a:off x="165101" y="1295400"/>
          <a:ext cx="4406900" cy="2514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Object 4"/>
          <p:cNvGraphicFramePr>
            <a:graphicFrameLocks/>
          </p:cNvGraphicFramePr>
          <p:nvPr>
            <p:extLst>
              <p:ext uri="{D42A27DB-BD31-4B8C-83A1-F6EECF244321}">
                <p14:modId xmlns:p14="http://schemas.microsoft.com/office/powerpoint/2010/main" val="724841506"/>
              </p:ext>
            </p:extLst>
          </p:nvPr>
        </p:nvGraphicFramePr>
        <p:xfrm>
          <a:off x="4572000" y="1077135"/>
          <a:ext cx="4433570" cy="27324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Object 4"/>
          <p:cNvGraphicFramePr>
            <a:graphicFrameLocks/>
          </p:cNvGraphicFramePr>
          <p:nvPr>
            <p:extLst>
              <p:ext uri="{D42A27DB-BD31-4B8C-83A1-F6EECF244321}">
                <p14:modId xmlns:p14="http://schemas.microsoft.com/office/powerpoint/2010/main" val="1040429669"/>
              </p:ext>
            </p:extLst>
          </p:nvPr>
        </p:nvGraphicFramePr>
        <p:xfrm>
          <a:off x="4800600" y="3886200"/>
          <a:ext cx="4191000" cy="2514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4018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Grp="1" noChangeArrowheads="1"/>
          </p:cNvSpPr>
          <p:nvPr>
            <p:ph type="ctrTitle"/>
          </p:nvPr>
        </p:nvSpPr>
        <p:spPr>
          <a:xfrm>
            <a:off x="768930" y="2532220"/>
            <a:ext cx="7772400" cy="1470025"/>
          </a:xfrm>
        </p:spPr>
        <p:txBody>
          <a:bodyPr/>
          <a:lstStyle/>
          <a:p>
            <a:pPr algn="ctr"/>
            <a:r>
              <a:rPr lang="en-ZA" sz="5400" b="1" dirty="0" smtClean="0"/>
              <a:t>Questions?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3642735" y="2993099"/>
            <a:ext cx="7993062" cy="457200"/>
          </a:xfrm>
        </p:spPr>
        <p:txBody>
          <a:bodyPr/>
          <a:lstStyle/>
          <a:p>
            <a:pPr algn="ctr"/>
            <a:r>
              <a:rPr lang="en-ZA" dirty="0" smtClean="0"/>
              <a:t>Current Services / Infrastructure</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15134475"/>
              </p:ext>
            </p:extLst>
          </p:nvPr>
        </p:nvGraphicFramePr>
        <p:xfrm>
          <a:off x="688659" y="137231"/>
          <a:ext cx="7988301" cy="6441440"/>
        </p:xfrm>
        <a:graphic>
          <a:graphicData uri="http://schemas.openxmlformats.org/drawingml/2006/table">
            <a:tbl>
              <a:tblPr firstRow="1" bandRow="1">
                <a:tableStyleId>{5C22544A-7EE6-4342-B048-85BDC9FD1C3A}</a:tableStyleId>
              </a:tblPr>
              <a:tblGrid>
                <a:gridCol w="2662767"/>
                <a:gridCol w="2662767"/>
                <a:gridCol w="2662767"/>
              </a:tblGrid>
              <a:tr h="370840">
                <a:tc>
                  <a:txBody>
                    <a:bodyPr/>
                    <a:lstStyle/>
                    <a:p>
                      <a:pPr algn="ctr"/>
                      <a:r>
                        <a:rPr lang="en-ZA" dirty="0" smtClean="0"/>
                        <a:t>Service</a:t>
                      </a:r>
                      <a:endParaRPr lang="en-ZA" dirty="0"/>
                    </a:p>
                  </a:txBody>
                  <a:tcPr/>
                </a:tc>
                <a:tc>
                  <a:txBody>
                    <a:bodyPr/>
                    <a:lstStyle/>
                    <a:p>
                      <a:pPr algn="ctr"/>
                      <a:r>
                        <a:rPr lang="en-ZA" dirty="0" smtClean="0"/>
                        <a:t>West</a:t>
                      </a:r>
                      <a:r>
                        <a:rPr lang="en-ZA" baseline="0" dirty="0" smtClean="0"/>
                        <a:t> Wits region (13280 average lives covered)</a:t>
                      </a:r>
                      <a:endParaRPr lang="en-ZA" dirty="0"/>
                    </a:p>
                  </a:txBody>
                  <a:tcPr/>
                </a:tc>
                <a:tc>
                  <a:txBody>
                    <a:bodyPr/>
                    <a:lstStyle/>
                    <a:p>
                      <a:pPr algn="ctr"/>
                      <a:r>
                        <a:rPr lang="en-ZA" dirty="0" smtClean="0"/>
                        <a:t>Vaal River region (20872 average</a:t>
                      </a:r>
                      <a:r>
                        <a:rPr lang="en-ZA" baseline="0" dirty="0" smtClean="0"/>
                        <a:t> lives covered)</a:t>
                      </a:r>
                      <a:endParaRPr lang="en-ZA" dirty="0"/>
                    </a:p>
                  </a:txBody>
                  <a:tcPr/>
                </a:tc>
              </a:tr>
              <a:tr h="370840">
                <a:tc>
                  <a:txBody>
                    <a:bodyPr/>
                    <a:lstStyle/>
                    <a:p>
                      <a:r>
                        <a:rPr lang="en-ZA" dirty="0" smtClean="0"/>
                        <a:t>Inpatients including Casualty and ER</a:t>
                      </a:r>
                    </a:p>
                  </a:txBody>
                  <a:tcPr/>
                </a:tc>
                <a:tc>
                  <a:txBody>
                    <a:bodyPr/>
                    <a:lstStyle/>
                    <a:p>
                      <a:pPr algn="ctr"/>
                      <a:r>
                        <a:rPr lang="en-ZA" dirty="0" smtClean="0"/>
                        <a:t>294 beds</a:t>
                      </a:r>
                      <a:endParaRPr lang="en-ZA" dirty="0"/>
                    </a:p>
                  </a:txBody>
                  <a:tcPr anchor="ctr">
                    <a:solidFill>
                      <a:schemeClr val="accent1">
                        <a:alpha val="55000"/>
                      </a:schemeClr>
                    </a:solidFill>
                  </a:tcPr>
                </a:tc>
                <a:tc>
                  <a:txBody>
                    <a:bodyPr/>
                    <a:lstStyle/>
                    <a:p>
                      <a:pPr algn="ctr"/>
                      <a:r>
                        <a:rPr lang="en-ZA" dirty="0" smtClean="0"/>
                        <a:t>275 beds</a:t>
                      </a:r>
                      <a:endParaRPr lang="en-ZA" dirty="0"/>
                    </a:p>
                  </a:txBody>
                  <a:tcPr anchor="ctr">
                    <a:solidFill>
                      <a:schemeClr val="accent1">
                        <a:alpha val="55000"/>
                      </a:schemeClr>
                    </a:solidFill>
                  </a:tcPr>
                </a:tc>
              </a:tr>
              <a:tr h="370840">
                <a:tc>
                  <a:txBody>
                    <a:bodyPr/>
                    <a:lstStyle/>
                    <a:p>
                      <a:r>
                        <a:rPr lang="en-ZA" dirty="0" smtClean="0"/>
                        <a:t>Primary Health</a:t>
                      </a:r>
                      <a:r>
                        <a:rPr lang="en-ZA" baseline="0" dirty="0" smtClean="0"/>
                        <a:t> Care Centres</a:t>
                      </a:r>
                      <a:endParaRPr lang="en-ZA" dirty="0"/>
                    </a:p>
                  </a:txBody>
                  <a:tcPr/>
                </a:tc>
                <a:tc>
                  <a:txBody>
                    <a:bodyPr/>
                    <a:lstStyle/>
                    <a:p>
                      <a:pPr algn="ctr"/>
                      <a:r>
                        <a:rPr lang="en-ZA" dirty="0" smtClean="0"/>
                        <a:t>3</a:t>
                      </a:r>
                      <a:endParaRPr lang="en-ZA" dirty="0"/>
                    </a:p>
                  </a:txBody>
                  <a:tcPr anchor="ctr">
                    <a:solidFill>
                      <a:schemeClr val="accent1">
                        <a:alpha val="55000"/>
                      </a:schemeClr>
                    </a:solidFill>
                  </a:tcPr>
                </a:tc>
                <a:tc>
                  <a:txBody>
                    <a:bodyPr/>
                    <a:lstStyle/>
                    <a:p>
                      <a:pPr algn="ctr"/>
                      <a:r>
                        <a:rPr lang="en-ZA" dirty="0" smtClean="0"/>
                        <a:t>5</a:t>
                      </a:r>
                      <a:endParaRPr lang="en-ZA" dirty="0"/>
                    </a:p>
                  </a:txBody>
                  <a:tcPr anchor="ctr">
                    <a:solidFill>
                      <a:schemeClr val="accent1">
                        <a:alpha val="55000"/>
                      </a:schemeClr>
                    </a:solidFill>
                  </a:tcPr>
                </a:tc>
              </a:tr>
              <a:tr h="370840">
                <a:tc>
                  <a:txBody>
                    <a:bodyPr/>
                    <a:lstStyle/>
                    <a:p>
                      <a:r>
                        <a:rPr lang="en-ZA" dirty="0" smtClean="0"/>
                        <a:t>Radiology</a:t>
                      </a:r>
                      <a:endParaRPr lang="en-ZA" dirty="0"/>
                    </a:p>
                  </a:txBody>
                  <a:tcPr/>
                </a:tc>
                <a:tc>
                  <a:txBody>
                    <a:bodyPr/>
                    <a:lstStyle/>
                    <a:p>
                      <a:pPr algn="ctr"/>
                      <a:r>
                        <a:rPr lang="en-ZA" dirty="0" smtClean="0"/>
                        <a:t>1</a:t>
                      </a:r>
                      <a:endParaRPr lang="en-ZA" dirty="0"/>
                    </a:p>
                  </a:txBody>
                  <a:tcPr anchor="ctr">
                    <a:solidFill>
                      <a:schemeClr val="accent1">
                        <a:alpha val="55000"/>
                      </a:schemeClr>
                    </a:solidFill>
                  </a:tcPr>
                </a:tc>
                <a:tc>
                  <a:txBody>
                    <a:bodyPr/>
                    <a:lstStyle/>
                    <a:p>
                      <a:pPr algn="ctr"/>
                      <a:r>
                        <a:rPr lang="en-ZA" dirty="0" smtClean="0"/>
                        <a:t>1</a:t>
                      </a:r>
                      <a:endParaRPr lang="en-ZA" dirty="0"/>
                    </a:p>
                  </a:txBody>
                  <a:tcPr anchor="ctr">
                    <a:solidFill>
                      <a:schemeClr val="accent1">
                        <a:alpha val="55000"/>
                      </a:schemeClr>
                    </a:solidFill>
                  </a:tcPr>
                </a:tc>
              </a:tr>
              <a:tr h="370840">
                <a:tc>
                  <a:txBody>
                    <a:bodyPr/>
                    <a:lstStyle/>
                    <a:p>
                      <a:r>
                        <a:rPr lang="en-ZA" dirty="0" smtClean="0"/>
                        <a:t>Pharmacy</a:t>
                      </a:r>
                      <a:endParaRPr lang="en-ZA" dirty="0"/>
                    </a:p>
                  </a:txBody>
                  <a:tcPr/>
                </a:tc>
                <a:tc>
                  <a:txBody>
                    <a:bodyPr/>
                    <a:lstStyle/>
                    <a:p>
                      <a:pPr algn="ctr"/>
                      <a:r>
                        <a:rPr lang="en-ZA" dirty="0" smtClean="0"/>
                        <a:t>1</a:t>
                      </a:r>
                      <a:endParaRPr lang="en-ZA" dirty="0"/>
                    </a:p>
                  </a:txBody>
                  <a:tcPr anchor="ctr">
                    <a:solidFill>
                      <a:schemeClr val="accent1">
                        <a:alpha val="55000"/>
                      </a:schemeClr>
                    </a:solidFill>
                  </a:tcPr>
                </a:tc>
                <a:tc>
                  <a:txBody>
                    <a:bodyPr/>
                    <a:lstStyle/>
                    <a:p>
                      <a:pPr algn="ctr"/>
                      <a:r>
                        <a:rPr lang="en-ZA" dirty="0" smtClean="0"/>
                        <a:t>1</a:t>
                      </a:r>
                      <a:endParaRPr lang="en-ZA" dirty="0"/>
                    </a:p>
                  </a:txBody>
                  <a:tcPr anchor="ctr">
                    <a:solidFill>
                      <a:schemeClr val="accent1">
                        <a:alpha val="55000"/>
                      </a:schemeClr>
                    </a:solidFill>
                  </a:tcPr>
                </a:tc>
              </a:tr>
              <a:tr h="370840">
                <a:tc>
                  <a:txBody>
                    <a:bodyPr/>
                    <a:lstStyle/>
                    <a:p>
                      <a:r>
                        <a:rPr lang="en-ZA" dirty="0" smtClean="0"/>
                        <a:t>Occupational</a:t>
                      </a:r>
                      <a:r>
                        <a:rPr lang="en-ZA" baseline="0" dirty="0" smtClean="0"/>
                        <a:t> Therapy</a:t>
                      </a:r>
                      <a:endParaRPr lang="en-ZA" dirty="0"/>
                    </a:p>
                  </a:txBody>
                  <a:tcPr/>
                </a:tc>
                <a:tc>
                  <a:txBody>
                    <a:bodyPr/>
                    <a:lstStyle/>
                    <a:p>
                      <a:pPr algn="ctr"/>
                      <a:r>
                        <a:rPr lang="en-ZA" dirty="0" smtClean="0"/>
                        <a:t>1</a:t>
                      </a:r>
                      <a:endParaRPr lang="en-ZA" dirty="0"/>
                    </a:p>
                  </a:txBody>
                  <a:tcPr anchor="ctr">
                    <a:solidFill>
                      <a:schemeClr val="accent1">
                        <a:alpha val="55000"/>
                      </a:schemeClr>
                    </a:solidFill>
                  </a:tcPr>
                </a:tc>
                <a:tc>
                  <a:txBody>
                    <a:bodyPr/>
                    <a:lstStyle/>
                    <a:p>
                      <a:pPr algn="ctr"/>
                      <a:r>
                        <a:rPr lang="en-ZA" dirty="0" smtClean="0"/>
                        <a:t>1</a:t>
                      </a:r>
                      <a:endParaRPr lang="en-ZA" dirty="0"/>
                    </a:p>
                  </a:txBody>
                  <a:tcPr anchor="ctr">
                    <a:solidFill>
                      <a:schemeClr val="accent1">
                        <a:alpha val="55000"/>
                      </a:schemeClr>
                    </a:solidFill>
                  </a:tcPr>
                </a:tc>
              </a:tr>
              <a:tr h="370840">
                <a:tc>
                  <a:txBody>
                    <a:bodyPr/>
                    <a:lstStyle/>
                    <a:p>
                      <a:r>
                        <a:rPr lang="en-ZA" dirty="0" smtClean="0"/>
                        <a:t>Physiotherapy</a:t>
                      </a:r>
                      <a:endParaRPr lang="en-ZA" dirty="0"/>
                    </a:p>
                  </a:txBody>
                  <a:tcPr/>
                </a:tc>
                <a:tc>
                  <a:txBody>
                    <a:bodyPr/>
                    <a:lstStyle/>
                    <a:p>
                      <a:pPr algn="ctr"/>
                      <a:r>
                        <a:rPr lang="en-ZA" dirty="0" smtClean="0"/>
                        <a:t>1</a:t>
                      </a:r>
                      <a:endParaRPr lang="en-ZA" dirty="0"/>
                    </a:p>
                  </a:txBody>
                  <a:tcPr anchor="ctr">
                    <a:solidFill>
                      <a:schemeClr val="accent1">
                        <a:alpha val="55000"/>
                      </a:schemeClr>
                    </a:solidFill>
                  </a:tcPr>
                </a:tc>
                <a:tc>
                  <a:txBody>
                    <a:bodyPr/>
                    <a:lstStyle/>
                    <a:p>
                      <a:pPr algn="ctr"/>
                      <a:r>
                        <a:rPr lang="en-ZA" dirty="0" smtClean="0"/>
                        <a:t>1</a:t>
                      </a:r>
                      <a:endParaRPr lang="en-ZA" dirty="0"/>
                    </a:p>
                  </a:txBody>
                  <a:tcPr anchor="ctr">
                    <a:solidFill>
                      <a:schemeClr val="accent1">
                        <a:alpha val="55000"/>
                      </a:schemeClr>
                    </a:solidFill>
                  </a:tcPr>
                </a:tc>
              </a:tr>
              <a:tr h="370840">
                <a:tc>
                  <a:txBody>
                    <a:bodyPr/>
                    <a:lstStyle/>
                    <a:p>
                      <a:r>
                        <a:rPr lang="en-ZA" dirty="0" smtClean="0"/>
                        <a:t>Laboratory</a:t>
                      </a:r>
                      <a:endParaRPr lang="en-ZA" dirty="0"/>
                    </a:p>
                  </a:txBody>
                  <a:tcPr/>
                </a:tc>
                <a:tc>
                  <a:txBody>
                    <a:bodyPr/>
                    <a:lstStyle/>
                    <a:p>
                      <a:pPr algn="ctr"/>
                      <a:r>
                        <a:rPr lang="en-ZA" dirty="0" smtClean="0"/>
                        <a:t>Satellite</a:t>
                      </a:r>
                      <a:endParaRPr lang="en-ZA" dirty="0"/>
                    </a:p>
                  </a:txBody>
                  <a:tcPr anchor="ctr">
                    <a:solidFill>
                      <a:schemeClr val="accent1">
                        <a:alpha val="55000"/>
                      </a:schemeClr>
                    </a:solidFill>
                  </a:tcPr>
                </a:tc>
                <a:tc>
                  <a:txBody>
                    <a:bodyPr/>
                    <a:lstStyle/>
                    <a:p>
                      <a:pPr algn="ctr"/>
                      <a:r>
                        <a:rPr lang="en-ZA" dirty="0" smtClean="0"/>
                        <a:t>1</a:t>
                      </a:r>
                      <a:endParaRPr lang="en-ZA" dirty="0"/>
                    </a:p>
                  </a:txBody>
                  <a:tcPr anchor="ctr">
                    <a:solidFill>
                      <a:schemeClr val="accent1">
                        <a:alpha val="55000"/>
                      </a:schemeClr>
                    </a:solidFill>
                  </a:tcPr>
                </a:tc>
              </a:tr>
              <a:tr h="370840">
                <a:tc>
                  <a:txBody>
                    <a:bodyPr/>
                    <a:lstStyle/>
                    <a:p>
                      <a:r>
                        <a:rPr lang="en-ZA" dirty="0" smtClean="0"/>
                        <a:t>Audiology</a:t>
                      </a:r>
                      <a:endParaRPr lang="en-ZA" dirty="0"/>
                    </a:p>
                  </a:txBody>
                  <a:tcPr/>
                </a:tc>
                <a:tc>
                  <a:txBody>
                    <a:bodyPr/>
                    <a:lstStyle/>
                    <a:p>
                      <a:pPr algn="ctr"/>
                      <a:r>
                        <a:rPr lang="en-ZA" dirty="0" smtClean="0"/>
                        <a:t>1</a:t>
                      </a:r>
                      <a:endParaRPr lang="en-ZA" dirty="0"/>
                    </a:p>
                  </a:txBody>
                  <a:tcPr anchor="ctr">
                    <a:solidFill>
                      <a:schemeClr val="accent1">
                        <a:alpha val="55000"/>
                      </a:schemeClr>
                    </a:solidFill>
                  </a:tcPr>
                </a:tc>
                <a:tc>
                  <a:txBody>
                    <a:bodyPr/>
                    <a:lstStyle/>
                    <a:p>
                      <a:pPr algn="ctr"/>
                      <a:r>
                        <a:rPr lang="en-ZA" dirty="0" smtClean="0"/>
                        <a:t>1</a:t>
                      </a:r>
                      <a:endParaRPr lang="en-ZA" dirty="0"/>
                    </a:p>
                  </a:txBody>
                  <a:tcPr anchor="ctr">
                    <a:solidFill>
                      <a:schemeClr val="accent1">
                        <a:alpha val="55000"/>
                      </a:schemeClr>
                    </a:solidFill>
                  </a:tcPr>
                </a:tc>
              </a:tr>
              <a:tr h="370840">
                <a:tc>
                  <a:txBody>
                    <a:bodyPr/>
                    <a:lstStyle/>
                    <a:p>
                      <a:r>
                        <a:rPr lang="en-ZA" dirty="0" smtClean="0"/>
                        <a:t>Psychology</a:t>
                      </a:r>
                      <a:endParaRPr lang="en-ZA" dirty="0"/>
                    </a:p>
                  </a:txBody>
                  <a:tcPr/>
                </a:tc>
                <a:tc>
                  <a:txBody>
                    <a:bodyPr/>
                    <a:lstStyle/>
                    <a:p>
                      <a:pPr algn="ctr"/>
                      <a:r>
                        <a:rPr lang="en-ZA" dirty="0" smtClean="0"/>
                        <a:t>1</a:t>
                      </a:r>
                      <a:endParaRPr lang="en-ZA" dirty="0"/>
                    </a:p>
                  </a:txBody>
                  <a:tcPr anchor="ctr">
                    <a:solidFill>
                      <a:schemeClr val="accent1">
                        <a:alpha val="55000"/>
                      </a:schemeClr>
                    </a:solidFill>
                  </a:tcPr>
                </a:tc>
                <a:tc>
                  <a:txBody>
                    <a:bodyPr/>
                    <a:lstStyle/>
                    <a:p>
                      <a:pPr algn="ctr"/>
                      <a:r>
                        <a:rPr lang="en-ZA" dirty="0" smtClean="0"/>
                        <a:t>1</a:t>
                      </a:r>
                      <a:endParaRPr lang="en-ZA" dirty="0"/>
                    </a:p>
                  </a:txBody>
                  <a:tcPr anchor="ctr">
                    <a:solidFill>
                      <a:schemeClr val="accent1">
                        <a:alpha val="55000"/>
                      </a:schemeClr>
                    </a:solidFill>
                  </a:tcPr>
                </a:tc>
              </a:tr>
              <a:tr h="370840">
                <a:tc>
                  <a:txBody>
                    <a:bodyPr/>
                    <a:lstStyle/>
                    <a:p>
                      <a:r>
                        <a:rPr lang="en-ZA" dirty="0" smtClean="0"/>
                        <a:t>Specialist Clinics</a:t>
                      </a:r>
                      <a:endParaRPr lang="en-ZA" dirty="0"/>
                    </a:p>
                  </a:txBody>
                  <a:tcPr/>
                </a:tc>
                <a:tc>
                  <a:txBody>
                    <a:bodyPr/>
                    <a:lstStyle/>
                    <a:p>
                      <a:pPr algn="ctr"/>
                      <a:r>
                        <a:rPr lang="en-ZA" dirty="0" smtClean="0"/>
                        <a:t>1</a:t>
                      </a:r>
                      <a:endParaRPr lang="en-ZA" dirty="0"/>
                    </a:p>
                  </a:txBody>
                  <a:tcPr anchor="ctr">
                    <a:solidFill>
                      <a:schemeClr val="accent1">
                        <a:alpha val="55000"/>
                      </a:schemeClr>
                    </a:solidFill>
                  </a:tcPr>
                </a:tc>
                <a:tc>
                  <a:txBody>
                    <a:bodyPr/>
                    <a:lstStyle/>
                    <a:p>
                      <a:pPr algn="ctr"/>
                      <a:r>
                        <a:rPr lang="en-ZA" dirty="0" smtClean="0"/>
                        <a:t>1</a:t>
                      </a:r>
                      <a:endParaRPr lang="en-ZA" dirty="0"/>
                    </a:p>
                  </a:txBody>
                  <a:tcPr anchor="ctr">
                    <a:solidFill>
                      <a:schemeClr val="accent1">
                        <a:alpha val="55000"/>
                      </a:schemeClr>
                    </a:solidFill>
                  </a:tcPr>
                </a:tc>
              </a:tr>
              <a:tr h="370840">
                <a:tc>
                  <a:txBody>
                    <a:bodyPr/>
                    <a:lstStyle/>
                    <a:p>
                      <a:r>
                        <a:rPr lang="en-ZA" dirty="0" smtClean="0"/>
                        <a:t>Occupational Health Centres</a:t>
                      </a:r>
                      <a:endParaRPr lang="en-ZA" dirty="0"/>
                    </a:p>
                  </a:txBody>
                  <a:tcPr/>
                </a:tc>
                <a:tc>
                  <a:txBody>
                    <a:bodyPr/>
                    <a:lstStyle/>
                    <a:p>
                      <a:pPr algn="ctr"/>
                      <a:r>
                        <a:rPr lang="en-ZA" dirty="0" smtClean="0"/>
                        <a:t>1</a:t>
                      </a:r>
                      <a:endParaRPr lang="en-ZA" dirty="0"/>
                    </a:p>
                  </a:txBody>
                  <a:tcPr anchor="ctr">
                    <a:solidFill>
                      <a:schemeClr val="accent1">
                        <a:alpha val="55000"/>
                      </a:schemeClr>
                    </a:solidFill>
                  </a:tcPr>
                </a:tc>
                <a:tc>
                  <a:txBody>
                    <a:bodyPr/>
                    <a:lstStyle/>
                    <a:p>
                      <a:pPr algn="ctr"/>
                      <a:r>
                        <a:rPr lang="en-ZA" dirty="0" smtClean="0"/>
                        <a:t>1</a:t>
                      </a:r>
                      <a:endParaRPr lang="en-ZA" dirty="0"/>
                    </a:p>
                  </a:txBody>
                  <a:tcPr anchor="ctr">
                    <a:solidFill>
                      <a:schemeClr val="accent1">
                        <a:alpha val="55000"/>
                      </a:schemeClr>
                    </a:solidFill>
                  </a:tcPr>
                </a:tc>
              </a:tr>
              <a:tr h="370840">
                <a:tc>
                  <a:txBody>
                    <a:bodyPr/>
                    <a:lstStyle/>
                    <a:p>
                      <a:r>
                        <a:rPr lang="en-ZA" dirty="0" smtClean="0"/>
                        <a:t>Other PHC clinics incl.</a:t>
                      </a:r>
                      <a:r>
                        <a:rPr lang="en-ZA" baseline="0" dirty="0" smtClean="0"/>
                        <a:t> TB and Wellness (HIV)</a:t>
                      </a:r>
                      <a:endParaRPr lang="en-ZA" dirty="0"/>
                    </a:p>
                  </a:txBody>
                  <a:tcPr/>
                </a:tc>
                <a:tc>
                  <a:txBody>
                    <a:bodyPr/>
                    <a:lstStyle/>
                    <a:p>
                      <a:pPr algn="ctr"/>
                      <a:r>
                        <a:rPr lang="en-ZA" dirty="0" smtClean="0"/>
                        <a:t>4</a:t>
                      </a:r>
                      <a:endParaRPr lang="en-ZA" dirty="0"/>
                    </a:p>
                  </a:txBody>
                  <a:tcPr anchor="ctr">
                    <a:solidFill>
                      <a:schemeClr val="accent1">
                        <a:alpha val="55000"/>
                      </a:schemeClr>
                    </a:solidFill>
                  </a:tcPr>
                </a:tc>
                <a:tc>
                  <a:txBody>
                    <a:bodyPr/>
                    <a:lstStyle/>
                    <a:p>
                      <a:pPr algn="ctr"/>
                      <a:r>
                        <a:rPr lang="en-ZA" dirty="0" smtClean="0"/>
                        <a:t>4</a:t>
                      </a:r>
                      <a:endParaRPr lang="en-ZA" dirty="0"/>
                    </a:p>
                  </a:txBody>
                  <a:tcPr anchor="ctr">
                    <a:solidFill>
                      <a:schemeClr val="accent1">
                        <a:alpha val="55000"/>
                      </a:schemeClr>
                    </a:solidFill>
                  </a:tcPr>
                </a:tc>
              </a:tr>
            </a:tbl>
          </a:graphicData>
        </a:graphic>
      </p:graphicFrame>
    </p:spTree>
    <p:extLst>
      <p:ext uri="{BB962C8B-B14F-4D97-AF65-F5344CB8AC3E}">
        <p14:creationId xmlns:p14="http://schemas.microsoft.com/office/powerpoint/2010/main" val="1909364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17798941"/>
              </p:ext>
            </p:extLst>
          </p:nvPr>
        </p:nvGraphicFramePr>
        <p:xfrm>
          <a:off x="69270" y="692728"/>
          <a:ext cx="8991599" cy="5652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596758" y="2654317"/>
            <a:ext cx="7993062" cy="1017155"/>
          </a:xfrm>
        </p:spPr>
        <p:txBody>
          <a:bodyPr/>
          <a:lstStyle/>
          <a:p>
            <a:pPr algn="ctr"/>
            <a:r>
              <a:rPr lang="en-ZA" sz="9600" dirty="0" smtClean="0"/>
              <a:t>1997</a:t>
            </a:r>
            <a:endParaRPr lang="en-ZA" sz="9600" dirty="0"/>
          </a:p>
        </p:txBody>
      </p:sp>
    </p:spTree>
    <p:extLst>
      <p:ext uri="{BB962C8B-B14F-4D97-AF65-F5344CB8AC3E}">
        <p14:creationId xmlns:p14="http://schemas.microsoft.com/office/powerpoint/2010/main" val="3566239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383" y="1074300"/>
            <a:ext cx="6885709" cy="4957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9920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483" y="229750"/>
            <a:ext cx="7993062" cy="457200"/>
          </a:xfrm>
        </p:spPr>
        <p:txBody>
          <a:bodyPr/>
          <a:lstStyle/>
          <a:p>
            <a:pPr algn="ctr"/>
            <a:r>
              <a:rPr lang="en-ZA" dirty="0" smtClean="0"/>
              <a:t>Shopping for your new car - Comparisons</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222951"/>
              </p:ext>
            </p:extLst>
          </p:nvPr>
        </p:nvGraphicFramePr>
        <p:xfrm>
          <a:off x="615370" y="745111"/>
          <a:ext cx="7988301" cy="5730240"/>
        </p:xfrm>
        <a:graphic>
          <a:graphicData uri="http://schemas.openxmlformats.org/drawingml/2006/table">
            <a:tbl>
              <a:tblPr firstRow="1" bandRow="1">
                <a:tableStyleId>{69C7853C-536D-4A76-A0AE-DD22124D55A5}</a:tableStyleId>
              </a:tblPr>
              <a:tblGrid>
                <a:gridCol w="2349500"/>
                <a:gridCol w="2660072"/>
                <a:gridCol w="2978729"/>
              </a:tblGrid>
              <a:tr h="370840">
                <a:tc>
                  <a:txBody>
                    <a:bodyPr/>
                    <a:lstStyle/>
                    <a:p>
                      <a:pPr algn="ctr"/>
                      <a:endParaRPr lang="en-ZA" dirty="0">
                        <a:solidFill>
                          <a:srgbClr val="FF6600"/>
                        </a:solidFill>
                      </a:endParaRPr>
                    </a:p>
                  </a:txBody>
                  <a:tcPr>
                    <a:solidFill>
                      <a:schemeClr val="accent1"/>
                    </a:solidFill>
                  </a:tcPr>
                </a:tc>
                <a:tc>
                  <a:txBody>
                    <a:bodyPr/>
                    <a:lstStyle/>
                    <a:p>
                      <a:pPr algn="ctr"/>
                      <a:r>
                        <a:rPr lang="en-ZA" dirty="0" smtClean="0">
                          <a:solidFill>
                            <a:srgbClr val="FF6600"/>
                          </a:solidFill>
                        </a:rPr>
                        <a:t>VW</a:t>
                      </a:r>
                      <a:r>
                        <a:rPr lang="en-ZA" baseline="0" dirty="0" smtClean="0">
                          <a:solidFill>
                            <a:srgbClr val="FF6600"/>
                          </a:solidFill>
                        </a:rPr>
                        <a:t> Beetle</a:t>
                      </a:r>
                      <a:endParaRPr lang="en-ZA" dirty="0">
                        <a:solidFill>
                          <a:srgbClr val="FF6600"/>
                        </a:solidFill>
                      </a:endParaRPr>
                    </a:p>
                  </a:txBody>
                  <a:tcPr>
                    <a:solidFill>
                      <a:schemeClr val="accent1"/>
                    </a:solidFill>
                  </a:tcPr>
                </a:tc>
                <a:tc>
                  <a:txBody>
                    <a:bodyPr/>
                    <a:lstStyle/>
                    <a:p>
                      <a:pPr algn="ctr"/>
                      <a:r>
                        <a:rPr lang="en-ZA" dirty="0" smtClean="0">
                          <a:solidFill>
                            <a:srgbClr val="FF6600"/>
                          </a:solidFill>
                        </a:rPr>
                        <a:t>Rolls Royce</a:t>
                      </a:r>
                      <a:endParaRPr lang="en-ZA" dirty="0">
                        <a:solidFill>
                          <a:srgbClr val="FF6600"/>
                        </a:solidFill>
                      </a:endParaRPr>
                    </a:p>
                  </a:txBody>
                  <a:tcPr>
                    <a:solidFill>
                      <a:schemeClr val="accent1"/>
                    </a:solidFill>
                  </a:tcPr>
                </a:tc>
              </a:tr>
              <a:tr h="370840">
                <a:tc>
                  <a:txBody>
                    <a:bodyPr/>
                    <a:lstStyle/>
                    <a:p>
                      <a:r>
                        <a:rPr lang="en-ZA" sz="1500" dirty="0" smtClean="0"/>
                        <a:t>Engine (core functionality)</a:t>
                      </a:r>
                    </a:p>
                  </a:txBody>
                  <a:tcPr>
                    <a:solidFill>
                      <a:schemeClr val="accent1">
                        <a:alpha val="40000"/>
                      </a:schemeClr>
                    </a:solidFill>
                  </a:tcPr>
                </a:tc>
                <a:tc>
                  <a:txBody>
                    <a:bodyPr/>
                    <a:lstStyle/>
                    <a:p>
                      <a:r>
                        <a:rPr lang="en-ZA" sz="1500" baseline="0" dirty="0" smtClean="0"/>
                        <a:t>May leave you on the side of the road in the rain without an umbrella</a:t>
                      </a:r>
                      <a:endParaRPr lang="en-ZA" sz="1500" dirty="0" smtClean="0"/>
                    </a:p>
                  </a:txBody>
                  <a:tcPr>
                    <a:solidFill>
                      <a:schemeClr val="accent1">
                        <a:alpha val="40000"/>
                      </a:schemeClr>
                    </a:solidFill>
                  </a:tcPr>
                </a:tc>
                <a:tc>
                  <a:txBody>
                    <a:bodyPr/>
                    <a:lstStyle/>
                    <a:p>
                      <a:r>
                        <a:rPr lang="en-ZA" sz="1500" dirty="0" smtClean="0"/>
                        <a:t>Full suite of modalities,</a:t>
                      </a:r>
                      <a:r>
                        <a:rPr lang="en-ZA" sz="1500" baseline="0" dirty="0" smtClean="0"/>
                        <a:t> r</a:t>
                      </a:r>
                      <a:r>
                        <a:rPr lang="en-ZA" sz="1500" dirty="0" smtClean="0"/>
                        <a:t>obust, reliable, customisable, long-distance</a:t>
                      </a:r>
                      <a:r>
                        <a:rPr lang="en-ZA" sz="1500" baseline="0" dirty="0" smtClean="0"/>
                        <a:t> travel, integrated</a:t>
                      </a:r>
                      <a:endParaRPr lang="en-ZA" sz="1500" dirty="0"/>
                    </a:p>
                  </a:txBody>
                  <a:tcPr>
                    <a:solidFill>
                      <a:schemeClr val="accent1">
                        <a:alpha val="40000"/>
                      </a:schemeClr>
                    </a:solidFill>
                  </a:tcPr>
                </a:tc>
              </a:tr>
              <a:tr h="370840">
                <a:tc>
                  <a:txBody>
                    <a:bodyPr/>
                    <a:lstStyle/>
                    <a:p>
                      <a:r>
                        <a:rPr lang="en-ZA" sz="1500" dirty="0" smtClean="0"/>
                        <a:t>Speed</a:t>
                      </a:r>
                      <a:endParaRPr lang="en-ZA" sz="1500" dirty="0"/>
                    </a:p>
                  </a:txBody>
                  <a:tcPr>
                    <a:solidFill>
                      <a:schemeClr val="accent1"/>
                    </a:solidFill>
                  </a:tcPr>
                </a:tc>
                <a:tc>
                  <a:txBody>
                    <a:bodyPr/>
                    <a:lstStyle/>
                    <a:p>
                      <a:r>
                        <a:rPr lang="en-ZA" sz="1500" dirty="0" smtClean="0"/>
                        <a:t>0</a:t>
                      </a:r>
                      <a:r>
                        <a:rPr lang="en-ZA" sz="1500" baseline="0" dirty="0" smtClean="0"/>
                        <a:t> to 100 in 60 seconds</a:t>
                      </a:r>
                      <a:endParaRPr lang="en-ZA" sz="1500" dirty="0"/>
                    </a:p>
                  </a:txBody>
                  <a:tcPr>
                    <a:solidFill>
                      <a:schemeClr val="accent1"/>
                    </a:solidFill>
                  </a:tcPr>
                </a:tc>
                <a:tc>
                  <a:txBody>
                    <a:bodyPr/>
                    <a:lstStyle/>
                    <a:p>
                      <a:r>
                        <a:rPr lang="en-ZA" sz="1500" dirty="0" smtClean="0"/>
                        <a:t>0</a:t>
                      </a:r>
                      <a:r>
                        <a:rPr lang="en-ZA" sz="1500" baseline="0" dirty="0" smtClean="0"/>
                        <a:t> to 100 in under 6 seconds</a:t>
                      </a:r>
                      <a:endParaRPr lang="en-ZA" sz="1500" dirty="0"/>
                    </a:p>
                  </a:txBody>
                  <a:tcPr>
                    <a:solidFill>
                      <a:schemeClr val="accent1"/>
                    </a:solidFill>
                  </a:tcPr>
                </a:tc>
              </a:tr>
              <a:tr h="370840">
                <a:tc>
                  <a:txBody>
                    <a:bodyPr/>
                    <a:lstStyle/>
                    <a:p>
                      <a:r>
                        <a:rPr lang="en-ZA" sz="1500" dirty="0" smtClean="0"/>
                        <a:t>Chassis</a:t>
                      </a:r>
                      <a:endParaRPr lang="en-ZA" sz="1500" dirty="0"/>
                    </a:p>
                  </a:txBody>
                  <a:tcPr>
                    <a:solidFill>
                      <a:schemeClr val="accent1">
                        <a:alpha val="40000"/>
                      </a:schemeClr>
                    </a:solidFill>
                  </a:tcPr>
                </a:tc>
                <a:tc>
                  <a:txBody>
                    <a:bodyPr/>
                    <a:lstStyle/>
                    <a:p>
                      <a:r>
                        <a:rPr lang="en-ZA" sz="1500" dirty="0" smtClean="0"/>
                        <a:t>Cute</a:t>
                      </a:r>
                      <a:r>
                        <a:rPr lang="en-ZA" sz="1500" baseline="0" dirty="0" smtClean="0"/>
                        <a:t> but rusty and outdated</a:t>
                      </a:r>
                      <a:endParaRPr lang="en-ZA" sz="1500" dirty="0"/>
                    </a:p>
                  </a:txBody>
                  <a:tcPr>
                    <a:solidFill>
                      <a:schemeClr val="accent1">
                        <a:alpha val="40000"/>
                      </a:schemeClr>
                    </a:solidFill>
                  </a:tcPr>
                </a:tc>
                <a:tc>
                  <a:txBody>
                    <a:bodyPr/>
                    <a:lstStyle/>
                    <a:p>
                      <a:r>
                        <a:rPr lang="en-ZA" sz="1500" dirty="0" smtClean="0"/>
                        <a:t>Sleek, aerodynamic, continual improvement </a:t>
                      </a:r>
                      <a:endParaRPr lang="en-ZA" sz="1500" dirty="0"/>
                    </a:p>
                  </a:txBody>
                  <a:tcPr>
                    <a:solidFill>
                      <a:schemeClr val="accent1">
                        <a:alpha val="40000"/>
                      </a:schemeClr>
                    </a:solidFill>
                  </a:tcPr>
                </a:tc>
              </a:tr>
              <a:tr h="370840">
                <a:tc>
                  <a:txBody>
                    <a:bodyPr/>
                    <a:lstStyle/>
                    <a:p>
                      <a:r>
                        <a:rPr lang="en-ZA" sz="1500" dirty="0" smtClean="0"/>
                        <a:t>Tyres</a:t>
                      </a:r>
                      <a:endParaRPr lang="en-ZA" sz="1500" dirty="0"/>
                    </a:p>
                  </a:txBody>
                  <a:tcPr>
                    <a:solidFill>
                      <a:schemeClr val="accent1"/>
                    </a:solidFill>
                  </a:tcPr>
                </a:tc>
                <a:tc>
                  <a:txBody>
                    <a:bodyPr/>
                    <a:lstStyle/>
                    <a:p>
                      <a:r>
                        <a:rPr lang="en-ZA" sz="1500" dirty="0" smtClean="0"/>
                        <a:t>Smooth and worn</a:t>
                      </a:r>
                      <a:endParaRPr lang="en-ZA" sz="1500" dirty="0"/>
                    </a:p>
                  </a:txBody>
                  <a:tcPr>
                    <a:solidFill>
                      <a:schemeClr val="accent1"/>
                    </a:solidFill>
                  </a:tcPr>
                </a:tc>
                <a:tc>
                  <a:txBody>
                    <a:bodyPr/>
                    <a:lstStyle/>
                    <a:p>
                      <a:r>
                        <a:rPr lang="en-ZA" sz="1500" dirty="0" smtClean="0"/>
                        <a:t>Great tread and grip in slippery weather</a:t>
                      </a:r>
                      <a:endParaRPr lang="en-ZA" sz="1500" dirty="0"/>
                    </a:p>
                  </a:txBody>
                  <a:tcPr>
                    <a:solidFill>
                      <a:schemeClr val="accent1"/>
                    </a:solidFill>
                  </a:tcPr>
                </a:tc>
              </a:tr>
              <a:tr h="370840">
                <a:tc>
                  <a:txBody>
                    <a:bodyPr/>
                    <a:lstStyle/>
                    <a:p>
                      <a:r>
                        <a:rPr lang="en-ZA" sz="1500" dirty="0" smtClean="0"/>
                        <a:t>Consumption</a:t>
                      </a:r>
                      <a:endParaRPr lang="en-ZA" sz="1500" dirty="0"/>
                    </a:p>
                  </a:txBody>
                  <a:tcPr>
                    <a:solidFill>
                      <a:schemeClr val="accent1">
                        <a:alpha val="40000"/>
                      </a:schemeClr>
                    </a:solidFill>
                  </a:tcPr>
                </a:tc>
                <a:tc>
                  <a:txBody>
                    <a:bodyPr/>
                    <a:lstStyle/>
                    <a:p>
                      <a:r>
                        <a:rPr lang="en-ZA" sz="1500" dirty="0" smtClean="0"/>
                        <a:t>Gas guzzler</a:t>
                      </a:r>
                      <a:endParaRPr lang="en-ZA" sz="1500" dirty="0"/>
                    </a:p>
                  </a:txBody>
                  <a:tcPr>
                    <a:solidFill>
                      <a:schemeClr val="accent1">
                        <a:alpha val="40000"/>
                      </a:schemeClr>
                    </a:solidFill>
                  </a:tcPr>
                </a:tc>
                <a:tc>
                  <a:txBody>
                    <a:bodyPr/>
                    <a:lstStyle/>
                    <a:p>
                      <a:r>
                        <a:rPr lang="en-ZA" sz="1500" dirty="0" smtClean="0"/>
                        <a:t>Economical</a:t>
                      </a:r>
                      <a:endParaRPr lang="en-ZA" sz="1500" dirty="0"/>
                    </a:p>
                  </a:txBody>
                  <a:tcPr>
                    <a:solidFill>
                      <a:schemeClr val="accent1">
                        <a:alpha val="40000"/>
                      </a:schemeClr>
                    </a:solidFill>
                  </a:tcPr>
                </a:tc>
              </a:tr>
              <a:tr h="370840">
                <a:tc>
                  <a:txBody>
                    <a:bodyPr/>
                    <a:lstStyle/>
                    <a:p>
                      <a:r>
                        <a:rPr lang="en-ZA" sz="1500" dirty="0" smtClean="0"/>
                        <a:t>Longevity</a:t>
                      </a:r>
                      <a:endParaRPr lang="en-ZA" sz="1500" dirty="0"/>
                    </a:p>
                  </a:txBody>
                  <a:tcPr>
                    <a:solidFill>
                      <a:schemeClr val="accent1"/>
                    </a:solidFill>
                  </a:tcPr>
                </a:tc>
                <a:tc>
                  <a:txBody>
                    <a:bodyPr/>
                    <a:lstStyle/>
                    <a:p>
                      <a:r>
                        <a:rPr lang="en-ZA" sz="1500" dirty="0" smtClean="0"/>
                        <a:t>New model launched every 4 years</a:t>
                      </a:r>
                      <a:endParaRPr lang="en-ZA" sz="1500" dirty="0"/>
                    </a:p>
                  </a:txBody>
                  <a:tcPr>
                    <a:solidFill>
                      <a:schemeClr val="accent1"/>
                    </a:solidFill>
                  </a:tcPr>
                </a:tc>
                <a:tc>
                  <a:txBody>
                    <a:bodyPr/>
                    <a:lstStyle/>
                    <a:p>
                      <a:r>
                        <a:rPr lang="en-ZA" sz="1500" dirty="0" smtClean="0"/>
                        <a:t>Added</a:t>
                      </a:r>
                      <a:r>
                        <a:rPr lang="en-ZA" sz="1500" baseline="0" dirty="0" smtClean="0"/>
                        <a:t> value for a classic/vintage model</a:t>
                      </a:r>
                      <a:endParaRPr lang="en-ZA" sz="1500" dirty="0"/>
                    </a:p>
                  </a:txBody>
                  <a:tcPr>
                    <a:solidFill>
                      <a:schemeClr val="accent1"/>
                    </a:solidFill>
                  </a:tcPr>
                </a:tc>
              </a:tr>
              <a:tr h="370840">
                <a:tc>
                  <a:txBody>
                    <a:bodyPr/>
                    <a:lstStyle/>
                    <a:p>
                      <a:r>
                        <a:rPr lang="en-ZA" sz="1500" dirty="0" smtClean="0"/>
                        <a:t>Maintenance - cost of implementation &amp; </a:t>
                      </a:r>
                      <a:r>
                        <a:rPr lang="en-ZA" sz="1500" baseline="0" dirty="0" smtClean="0"/>
                        <a:t>support </a:t>
                      </a:r>
                      <a:endParaRPr lang="en-ZA" sz="1500" dirty="0"/>
                    </a:p>
                  </a:txBody>
                  <a:tcPr>
                    <a:solidFill>
                      <a:schemeClr val="accent1">
                        <a:alpha val="40000"/>
                      </a:schemeClr>
                    </a:solidFill>
                  </a:tcPr>
                </a:tc>
                <a:tc>
                  <a:txBody>
                    <a:bodyPr/>
                    <a:lstStyle/>
                    <a:p>
                      <a:r>
                        <a:rPr lang="en-ZA" sz="1500" dirty="0" smtClean="0"/>
                        <a:t>No</a:t>
                      </a:r>
                      <a:r>
                        <a:rPr lang="en-ZA" sz="1500" baseline="0" dirty="0" smtClean="0"/>
                        <a:t> service plan</a:t>
                      </a:r>
                      <a:endParaRPr lang="en-ZA" sz="1500" dirty="0"/>
                    </a:p>
                  </a:txBody>
                  <a:tcPr>
                    <a:solidFill>
                      <a:schemeClr val="accent1">
                        <a:alpha val="40000"/>
                      </a:schemeClr>
                    </a:solidFill>
                  </a:tcPr>
                </a:tc>
                <a:tc>
                  <a:txBody>
                    <a:bodyPr/>
                    <a:lstStyle/>
                    <a:p>
                      <a:r>
                        <a:rPr lang="en-ZA" sz="1500" dirty="0" smtClean="0"/>
                        <a:t>5 year maintenance</a:t>
                      </a:r>
                      <a:r>
                        <a:rPr lang="en-ZA" sz="1500" baseline="0" dirty="0" smtClean="0"/>
                        <a:t> plan which has extension options available</a:t>
                      </a:r>
                      <a:endParaRPr lang="en-ZA" sz="1500" dirty="0"/>
                    </a:p>
                  </a:txBody>
                  <a:tcPr>
                    <a:solidFill>
                      <a:schemeClr val="accent1">
                        <a:alpha val="40000"/>
                      </a:schemeClr>
                    </a:solidFill>
                  </a:tcPr>
                </a:tc>
              </a:tr>
              <a:tr h="370840">
                <a:tc>
                  <a:txBody>
                    <a:bodyPr/>
                    <a:lstStyle/>
                    <a:p>
                      <a:r>
                        <a:rPr lang="en-ZA" sz="1500" dirty="0" smtClean="0"/>
                        <a:t>Security – Anti Hijacking devices</a:t>
                      </a:r>
                      <a:endParaRPr lang="en-ZA" sz="1500" dirty="0"/>
                    </a:p>
                  </a:txBody>
                  <a:tcPr>
                    <a:solidFill>
                      <a:schemeClr val="accent1"/>
                    </a:solidFill>
                  </a:tcPr>
                </a:tc>
                <a:tc>
                  <a:txBody>
                    <a:bodyPr/>
                    <a:lstStyle/>
                    <a:p>
                      <a:r>
                        <a:rPr lang="en-ZA" sz="1500" baseline="0" dirty="0" smtClean="0"/>
                        <a:t>None</a:t>
                      </a:r>
                      <a:endParaRPr lang="en-ZA" sz="1500" dirty="0"/>
                    </a:p>
                  </a:txBody>
                  <a:tcPr>
                    <a:solidFill>
                      <a:schemeClr val="accent1"/>
                    </a:solidFill>
                  </a:tcPr>
                </a:tc>
                <a:tc>
                  <a:txBody>
                    <a:bodyPr/>
                    <a:lstStyle/>
                    <a:p>
                      <a:r>
                        <a:rPr lang="en-ZA" sz="1500" dirty="0" smtClean="0"/>
                        <a:t>Alarm, tracking devices, armed response</a:t>
                      </a:r>
                      <a:endParaRPr lang="en-ZA" sz="1500" dirty="0"/>
                    </a:p>
                  </a:txBody>
                  <a:tcPr>
                    <a:solidFill>
                      <a:schemeClr val="accent1"/>
                    </a:solidFill>
                  </a:tcPr>
                </a:tc>
              </a:tr>
              <a:tr h="370840">
                <a:tc>
                  <a:txBody>
                    <a:bodyPr/>
                    <a:lstStyle/>
                    <a:p>
                      <a:r>
                        <a:rPr lang="en-ZA" sz="1500" dirty="0" smtClean="0"/>
                        <a:t>On-board</a:t>
                      </a:r>
                      <a:r>
                        <a:rPr lang="en-ZA" sz="1500" baseline="0" dirty="0" smtClean="0"/>
                        <a:t> computer</a:t>
                      </a:r>
                      <a:endParaRPr lang="en-ZA" sz="1500" dirty="0"/>
                    </a:p>
                  </a:txBody>
                  <a:tcPr>
                    <a:solidFill>
                      <a:schemeClr val="accent1"/>
                    </a:solidFill>
                  </a:tcPr>
                </a:tc>
                <a:tc>
                  <a:txBody>
                    <a:bodyPr/>
                    <a:lstStyle/>
                    <a:p>
                      <a:r>
                        <a:rPr lang="en-ZA" sz="1500" dirty="0" smtClean="0"/>
                        <a:t>None</a:t>
                      </a:r>
                      <a:endParaRPr lang="en-ZA" sz="1500" dirty="0"/>
                    </a:p>
                  </a:txBody>
                  <a:tcPr>
                    <a:solidFill>
                      <a:schemeClr val="accent1"/>
                    </a:solidFill>
                  </a:tcPr>
                </a:tc>
                <a:tc>
                  <a:txBody>
                    <a:bodyPr/>
                    <a:lstStyle/>
                    <a:p>
                      <a:r>
                        <a:rPr lang="en-ZA" sz="1500" dirty="0" smtClean="0"/>
                        <a:t>Statistics,</a:t>
                      </a:r>
                      <a:r>
                        <a:rPr lang="en-ZA" sz="1500" baseline="0" dirty="0" smtClean="0"/>
                        <a:t> journey data, full-service history, GPS</a:t>
                      </a:r>
                      <a:endParaRPr lang="en-ZA" sz="1500" dirty="0"/>
                    </a:p>
                  </a:txBody>
                  <a:tcPr>
                    <a:solidFill>
                      <a:schemeClr val="accent1"/>
                    </a:solidFill>
                  </a:tcPr>
                </a:tc>
              </a:tr>
              <a:tr h="370840">
                <a:tc>
                  <a:txBody>
                    <a:bodyPr/>
                    <a:lstStyle/>
                    <a:p>
                      <a:r>
                        <a:rPr lang="en-ZA" sz="1500" dirty="0" smtClean="0"/>
                        <a:t>After-care service</a:t>
                      </a:r>
                      <a:endParaRPr lang="en-ZA" sz="1500" dirty="0"/>
                    </a:p>
                  </a:txBody>
                  <a:tcPr>
                    <a:solidFill>
                      <a:schemeClr val="accent1"/>
                    </a:solidFill>
                  </a:tcPr>
                </a:tc>
                <a:tc>
                  <a:txBody>
                    <a:bodyPr/>
                    <a:lstStyle/>
                    <a:p>
                      <a:r>
                        <a:rPr lang="en-ZA" sz="1500" dirty="0" smtClean="0"/>
                        <a:t>None – fly-by-night vendors</a:t>
                      </a:r>
                      <a:endParaRPr lang="en-ZA" sz="1500" dirty="0"/>
                    </a:p>
                  </a:txBody>
                  <a:tcPr>
                    <a:solidFill>
                      <a:schemeClr val="accent1"/>
                    </a:solidFill>
                  </a:tcPr>
                </a:tc>
                <a:tc>
                  <a:txBody>
                    <a:bodyPr/>
                    <a:lstStyle/>
                    <a:p>
                      <a:r>
                        <a:rPr lang="en-ZA" sz="1500" dirty="0" smtClean="0"/>
                        <a:t>Free</a:t>
                      </a:r>
                      <a:r>
                        <a:rPr lang="en-ZA" sz="1500" baseline="0" dirty="0" smtClean="0"/>
                        <a:t> upgrades, professional software and hardware support</a:t>
                      </a:r>
                      <a:endParaRPr lang="en-ZA" sz="1500" dirty="0"/>
                    </a:p>
                  </a:txBody>
                  <a:tcPr>
                    <a:solidFill>
                      <a:schemeClr val="accent1"/>
                    </a:solidFill>
                  </a:tcPr>
                </a:tc>
              </a:tr>
            </a:tbl>
          </a:graphicData>
        </a:graphic>
      </p:graphicFrame>
    </p:spTree>
    <p:extLst>
      <p:ext uri="{BB962C8B-B14F-4D97-AF65-F5344CB8AC3E}">
        <p14:creationId xmlns:p14="http://schemas.microsoft.com/office/powerpoint/2010/main" val="3689872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142" y="1059542"/>
            <a:ext cx="8987802" cy="4978400"/>
          </a:xfrm>
        </p:spPr>
      </p:pic>
      <p:sp>
        <p:nvSpPr>
          <p:cNvPr id="2" name="Title 1"/>
          <p:cNvSpPr>
            <a:spLocks noGrp="1"/>
          </p:cNvSpPr>
          <p:nvPr>
            <p:ph type="title"/>
          </p:nvPr>
        </p:nvSpPr>
        <p:spPr>
          <a:xfrm>
            <a:off x="613909" y="2414821"/>
            <a:ext cx="7993062" cy="1445986"/>
          </a:xfrm>
          <a:noFill/>
          <a:ln>
            <a:noFill/>
          </a:ln>
        </p:spPr>
        <p:txBody>
          <a:bodyPr/>
          <a:lstStyle/>
          <a:p>
            <a:pPr algn="ctr"/>
            <a:r>
              <a:rPr lang="en-ZA" sz="9600" dirty="0" smtClean="0">
                <a:solidFill>
                  <a:srgbClr val="FF6600"/>
                </a:solidFill>
                <a:latin typeface="Arial Rounded MT Bold" pitchFamily="34" charset="0"/>
              </a:rPr>
              <a:t>Meditech SA</a:t>
            </a:r>
            <a:endParaRPr lang="en-ZA" sz="9600" dirty="0">
              <a:solidFill>
                <a:srgbClr val="FF6600"/>
              </a:solidFill>
              <a:latin typeface="Arial Rounded MT Bold" pitchFamily="34" charset="0"/>
            </a:endParaRPr>
          </a:p>
        </p:txBody>
      </p:sp>
    </p:spTree>
    <p:extLst>
      <p:ext uri="{BB962C8B-B14F-4D97-AF65-F5344CB8AC3E}">
        <p14:creationId xmlns:p14="http://schemas.microsoft.com/office/powerpoint/2010/main" val="3805605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51830012"/>
              </p:ext>
            </p:extLst>
          </p:nvPr>
        </p:nvGraphicFramePr>
        <p:xfrm>
          <a:off x="0" y="748145"/>
          <a:ext cx="9144000" cy="5667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a:spLocks noGrp="1" noChangeArrowheads="1"/>
          </p:cNvSpPr>
          <p:nvPr>
            <p:ph type="title"/>
          </p:nvPr>
        </p:nvSpPr>
        <p:spPr>
          <a:xfrm>
            <a:off x="541338" y="354435"/>
            <a:ext cx="7993062" cy="457200"/>
          </a:xfrm>
        </p:spPr>
        <p:txBody>
          <a:bodyPr/>
          <a:lstStyle/>
          <a:p>
            <a:pPr algn="ctr"/>
            <a:r>
              <a:rPr lang="en-ZA" dirty="0" smtClean="0"/>
              <a:t>Critical factors for a successful implementation</a:t>
            </a:r>
          </a:p>
        </p:txBody>
      </p:sp>
    </p:spTree>
    <p:extLst>
      <p:ext uri="{BB962C8B-B14F-4D97-AF65-F5344CB8AC3E}">
        <p14:creationId xmlns:p14="http://schemas.microsoft.com/office/powerpoint/2010/main" val="46549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56267367"/>
              </p:ext>
            </p:extLst>
          </p:nvPr>
        </p:nvGraphicFramePr>
        <p:xfrm>
          <a:off x="0" y="748145"/>
          <a:ext cx="9144000" cy="5667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a:spLocks noGrp="1" noChangeArrowheads="1"/>
          </p:cNvSpPr>
          <p:nvPr>
            <p:ph type="title"/>
          </p:nvPr>
        </p:nvSpPr>
        <p:spPr>
          <a:xfrm>
            <a:off x="541338" y="354435"/>
            <a:ext cx="7993062" cy="457200"/>
          </a:xfrm>
        </p:spPr>
        <p:txBody>
          <a:bodyPr/>
          <a:lstStyle/>
          <a:p>
            <a:pPr algn="ctr"/>
            <a:r>
              <a:rPr lang="en-ZA" dirty="0" smtClean="0"/>
              <a:t>Critical factors for a successful implementation</a:t>
            </a:r>
          </a:p>
        </p:txBody>
      </p:sp>
    </p:spTree>
    <p:extLst>
      <p:ext uri="{BB962C8B-B14F-4D97-AF65-F5344CB8AC3E}">
        <p14:creationId xmlns:p14="http://schemas.microsoft.com/office/powerpoint/2010/main" val="1417046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Default Design 15">
    <a:dk1>
      <a:srgbClr val="000000"/>
    </a:dk1>
    <a:lt1>
      <a:srgbClr val="FFFFFF"/>
    </a:lt1>
    <a:dk2>
      <a:srgbClr val="7A6D08"/>
    </a:dk2>
    <a:lt2>
      <a:srgbClr val="007285"/>
    </a:lt2>
    <a:accent1>
      <a:srgbClr val="EB5B04"/>
    </a:accent1>
    <a:accent2>
      <a:srgbClr val="8E5213"/>
    </a:accent2>
    <a:accent3>
      <a:srgbClr val="FFFFFF"/>
    </a:accent3>
    <a:accent4>
      <a:srgbClr val="000000"/>
    </a:accent4>
    <a:accent5>
      <a:srgbClr val="F3B5AA"/>
    </a:accent5>
    <a:accent6>
      <a:srgbClr val="804910"/>
    </a:accent6>
    <a:hlink>
      <a:srgbClr val="C4A44F"/>
    </a:hlink>
    <a:folHlink>
      <a:srgbClr val="5D585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13422</TotalTime>
  <Words>3006</Words>
  <Application>Microsoft Office PowerPoint</Application>
  <PresentationFormat>On-screen Show (4:3)</PresentationFormat>
  <Paragraphs>261</Paragraphs>
  <Slides>21</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Default Design</vt:lpstr>
      <vt:lpstr>Photo Editor Photo</vt:lpstr>
      <vt:lpstr>Trading in your old Volkswagen Beetle for a Rolls Royce    </vt:lpstr>
      <vt:lpstr>AngloGold Ashanti</vt:lpstr>
      <vt:lpstr>Current Services / Infrastructure</vt:lpstr>
      <vt:lpstr>1997</vt:lpstr>
      <vt:lpstr>PowerPoint Presentation</vt:lpstr>
      <vt:lpstr>Shopping for your new car - Comparisons</vt:lpstr>
      <vt:lpstr>Meditech SA</vt:lpstr>
      <vt:lpstr>Critical factors for a successful implementation</vt:lpstr>
      <vt:lpstr>Critical factors for a successful implementation</vt:lpstr>
      <vt:lpstr>Critical factors for a successful implementation</vt:lpstr>
      <vt:lpstr>Critical factors for a successful implementation</vt:lpstr>
      <vt:lpstr>Critical factors for a successful implementation</vt:lpstr>
      <vt:lpstr>Critical factors for a successful implementation</vt:lpstr>
      <vt:lpstr>Critical factors for a successful implementation</vt:lpstr>
      <vt:lpstr>Benefits to AGAH</vt:lpstr>
      <vt:lpstr>Context: sustainable mining</vt:lpstr>
      <vt:lpstr>Leading indicators: body mass</vt:lpstr>
      <vt:lpstr>Leading indicators: BP control</vt:lpstr>
      <vt:lpstr>PowerPoint Presentation</vt:lpstr>
      <vt:lpstr>PowerPoint Presentation</vt:lpstr>
      <vt:lpstr>Questions?</vt:lpstr>
    </vt:vector>
  </TitlesOfParts>
  <Company>HKLM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dlawrence</dc:creator>
  <cp:lastModifiedBy>Gonsalves, Lauren</cp:lastModifiedBy>
  <cp:revision>701</cp:revision>
  <cp:lastPrinted>2013-07-01T14:14:45Z</cp:lastPrinted>
  <dcterms:created xsi:type="dcterms:W3CDTF">2004-06-22T08:22:05Z</dcterms:created>
  <dcterms:modified xsi:type="dcterms:W3CDTF">2013-07-02T20:11:14Z</dcterms:modified>
</cp:coreProperties>
</file>