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4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288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5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10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79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78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4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2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375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671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47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43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1020-4462-9B43-9A92-C585D260C2E9}" type="datetimeFigureOut">
              <a:rPr lang="en-US" smtClean="0"/>
              <a:t>2013/06/25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E3CA6-0B5C-8445-953B-4299A89C81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004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ctrTitle"/>
          </p:nvPr>
        </p:nvSpPr>
        <p:spPr>
          <a:xfrm>
            <a:off x="128437" y="2130425"/>
            <a:ext cx="9015563" cy="1470025"/>
          </a:xfrm>
        </p:spPr>
        <p:txBody>
          <a:bodyPr>
            <a:noAutofit/>
          </a:bodyPr>
          <a:lstStyle/>
          <a:p>
            <a:r>
              <a:rPr lang="en-GB" sz="2800" dirty="0"/>
              <a:t>  Panel: Is E-learning the solution to South Africa’s educational problems?</a:t>
            </a:r>
            <a:endParaRPr lang="en-US" sz="2800" dirty="0">
              <a:latin typeface="Calibri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 rtlCol="0">
            <a:normAutofit/>
          </a:bodyPr>
          <a:lstStyle/>
          <a:p>
            <a:r>
              <a:rPr lang="en-GB" dirty="0"/>
              <a:t> Prof Graham Wright</a:t>
            </a:r>
          </a:p>
          <a:p>
            <a:r>
              <a:rPr lang="en-GB" dirty="0"/>
              <a:t>Dr Peter Murray</a:t>
            </a:r>
          </a:p>
          <a:p>
            <a:r>
              <a:rPr lang="en-GB" dirty="0"/>
              <a:t>Prof Johan van </a:t>
            </a:r>
            <a:r>
              <a:rPr lang="en-GB" dirty="0" err="1"/>
              <a:t>Niekerk</a:t>
            </a:r>
            <a:endParaRPr lang="en-US" dirty="0">
              <a:ea typeface="+mn-ea"/>
              <a:cs typeface="+mn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03" y="446813"/>
            <a:ext cx="1881320" cy="893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125px-Flag_of_South_Africa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8650" y="5295900"/>
            <a:ext cx="15875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85px-Coat_of_arms_of_South_Africa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4927600"/>
            <a:ext cx="1079500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9210" y="414084"/>
            <a:ext cx="2037982" cy="9263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02063" y="446813"/>
            <a:ext cx="1409700" cy="102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75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Prof Johan van </a:t>
            </a:r>
            <a:r>
              <a:rPr lang="en-GB" dirty="0" err="1"/>
              <a:t>Niekerk</a:t>
            </a:r>
            <a:r>
              <a:rPr lang="en-US" sz="6000" dirty="0"/>
              <a:t/>
            </a:r>
            <a:br>
              <a:rPr lang="en-US" sz="6000" dirty="0"/>
            </a:b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630" y="5322051"/>
            <a:ext cx="2796548" cy="127115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58025" y="2728305"/>
            <a:ext cx="67884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Software Development, Business Intelligence, Information Security, Artificial Intelligence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8025" y="1417638"/>
            <a:ext cx="58948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Associate </a:t>
            </a:r>
            <a:r>
              <a:rPr lang="en-GB" sz="2400" dirty="0" smtClean="0"/>
              <a:t>Professor</a:t>
            </a:r>
          </a:p>
          <a:p>
            <a:pPr algn="ctr"/>
            <a:r>
              <a:rPr lang="en-GB" sz="2400" dirty="0" smtClean="0"/>
              <a:t>Department </a:t>
            </a:r>
            <a:r>
              <a:rPr lang="en-GB" sz="2400" dirty="0"/>
              <a:t>of Information Technology</a:t>
            </a:r>
          </a:p>
        </p:txBody>
      </p:sp>
    </p:spTree>
    <p:extLst>
      <p:ext uri="{BB962C8B-B14F-4D97-AF65-F5344CB8AC3E}">
        <p14:creationId xmlns:p14="http://schemas.microsoft.com/office/powerpoint/2010/main" val="833424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Dr Peter </a:t>
            </a:r>
            <a:r>
              <a:rPr lang="en-GB" dirty="0" smtClean="0"/>
              <a:t>Murray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042" y="5668223"/>
            <a:ext cx="1409700" cy="10287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9817" y="1991348"/>
            <a:ext cx="77918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Chief Executive Officer </a:t>
            </a:r>
          </a:p>
          <a:p>
            <a:pPr algn="ctr"/>
            <a:r>
              <a:rPr lang="en-GB" sz="2400" dirty="0" smtClean="0"/>
              <a:t>International Medical Informatics Association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3596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57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 Panel: Is E-learning the solution to South Africa’s educational problems?</vt:lpstr>
      <vt:lpstr>Prof Johan van Niekerk </vt:lpstr>
      <vt:lpstr>Dr Peter Murray</vt:lpstr>
    </vt:vector>
  </TitlesOfParts>
  <Company>CHIRAD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Panel: Is E-learning the solution to South Africa’s educational problems?</dc:title>
  <dc:creator>Graham Wright</dc:creator>
  <cp:lastModifiedBy>Graham Wright</cp:lastModifiedBy>
  <cp:revision>4</cp:revision>
  <dcterms:created xsi:type="dcterms:W3CDTF">2013-06-24T13:56:11Z</dcterms:created>
  <dcterms:modified xsi:type="dcterms:W3CDTF">2013-06-25T15:18:13Z</dcterms:modified>
</cp:coreProperties>
</file>